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Toric Decoder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Sun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727849" y="5895975"/>
            <a:ext cx="878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Note: </a:t>
            </a:r>
            <a:r>
              <a:rPr lang="en-US" dirty="0" err="1"/>
              <a:t>PyMatching</a:t>
            </a:r>
            <a:r>
              <a:rPr lang="en-US" dirty="0"/>
              <a:t> struggles &amp; performs inconsistently with high values of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  <a:p>
            <a:pPr algn="ctr"/>
            <a:r>
              <a:rPr lang="en-US" dirty="0"/>
              <a:t>These benchmarking results are averaged over 100 runs.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per task</a:t>
                </a:r>
              </a:p>
              <a:p>
                <a:r>
                  <a:rPr lang="en-US" dirty="0"/>
                  <a:t>Record: failure rate, </a:t>
                </a:r>
                <a:r>
                  <a:rPr lang="en-US" dirty="0" err="1"/>
                  <a:t>anyon</a:t>
                </a:r>
                <a:r>
                  <a:rPr lang="en-US" dirty="0"/>
                  <a:t> density over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AA608F04-6D0B-49BE-6C20-2BD0DEE3C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54" y="944914"/>
            <a:ext cx="4351338" cy="4351338"/>
          </a:xfrm>
        </p:spPr>
      </p:pic>
      <p:pic>
        <p:nvPicPr>
          <p:cNvPr id="7" name="Picture 6" descr="A graph of a failure rate&#10;&#10;Description automatically generated">
            <a:extLst>
              <a:ext uri="{FF2B5EF4-FFF2-40B4-BE49-F238E27FC236}">
                <a16:creationId xmlns:a16="http://schemas.microsoft.com/office/drawing/2014/main" id="{AA90CD36-8FBF-EE69-239D-3DDA10626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7" y="1446377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FDE393AD-F8CD-C6E9-4127-54861C86B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62" y="1253331"/>
            <a:ext cx="5801784" cy="4351338"/>
          </a:xfrm>
        </p:spPr>
      </p:pic>
      <p:pic>
        <p:nvPicPr>
          <p:cNvPr id="7" name="Picture 6" descr="A graph of a failure rate&#10;&#10;Description automatically generated">
            <a:extLst>
              <a:ext uri="{FF2B5EF4-FFF2-40B4-BE49-F238E27FC236}">
                <a16:creationId xmlns:a16="http://schemas.microsoft.com/office/drawing/2014/main" id="{CA387693-CBD5-1DBC-3335-710455E56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6" y="1523379"/>
            <a:ext cx="5851676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number of numbers and a line&#10;&#10;Description automatically generated">
            <a:extLst>
              <a:ext uri="{FF2B5EF4-FFF2-40B4-BE49-F238E27FC236}">
                <a16:creationId xmlns:a16="http://schemas.microsoft.com/office/drawing/2014/main" id="{5A586292-3389-3135-0CA8-4A3393617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143" y="1426176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5F03EE7-9011-F31D-0158-10E81B4D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186BF046-C4F9-FFFD-9DA4-342D23577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54" y="268612"/>
            <a:ext cx="9638637" cy="64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300,…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/>
                  <a:t>4 hours, </a:t>
                </a:r>
                <a:r>
                  <a:rPr lang="en-US" dirty="0"/>
                  <a:t>8 CPUs per task</a:t>
                </a:r>
              </a:p>
              <a:p>
                <a:r>
                  <a:rPr lang="en-US" dirty="0"/>
                  <a:t>Record: final </a:t>
                </a:r>
                <a:r>
                  <a:rPr lang="en-US" dirty="0" err="1"/>
                  <a:t>anyon</a:t>
                </a:r>
                <a:r>
                  <a:rPr lang="en-US" dirty="0"/>
                  <a:t> density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∈{0.00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1,0.002,0.003,…,0.010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100,000 shots</a:t>
                </a:r>
              </a:p>
              <a:p>
                <a:r>
                  <a:rPr lang="en-US" dirty="0"/>
                  <a:t>4 hours, 8 CPUs per task</a:t>
                </a:r>
              </a:p>
              <a:p>
                <a:r>
                  <a:rPr lang="en-US" dirty="0"/>
                  <a:t>Record: failure rate, </a:t>
                </a:r>
                <a:r>
                  <a:rPr lang="en-US" dirty="0" err="1"/>
                  <a:t>anyon</a:t>
                </a:r>
                <a:r>
                  <a:rPr lang="en-US" dirty="0"/>
                  <a:t> density over time.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20,40,60,80,100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2,4,8,16,32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B14AD375-3F83-1356-EDFB-E684C860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088" y="1200932"/>
            <a:ext cx="4351338" cy="4351338"/>
          </a:xfrm>
        </p:spPr>
      </p:pic>
      <p:pic>
        <p:nvPicPr>
          <p:cNvPr id="7" name="Picture 6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E2CC82EE-9CB3-D748-F6FF-AEF24504E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85" y="1027905"/>
            <a:ext cx="4388757" cy="4388757"/>
          </a:xfrm>
          <a:prstGeom prst="rect">
            <a:avLst/>
          </a:prstGeom>
        </p:spPr>
      </p:pic>
      <p:pic>
        <p:nvPicPr>
          <p:cNvPr id="9" name="Picture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F8A9EEF5-B128-FCD2-F13C-8A87758AA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31" y="1027905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,64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08B411F7-4B3A-F340-7BC5-6E89FBEB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1" y="1430989"/>
            <a:ext cx="4351338" cy="4351338"/>
          </a:xfrm>
        </p:spPr>
      </p:pic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F0DC809E-9301-091A-DF82-2CF390705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2" y="1268310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0.01,0.02,0.03,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,0.05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775CB5B-377C-90D9-9739-3F5CAAA39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" t="11134" r="12715" b="6676"/>
          <a:stretch/>
        </p:blipFill>
        <p:spPr>
          <a:xfrm>
            <a:off x="2485725" y="-147420"/>
            <a:ext cx="6261234" cy="3576420"/>
          </a:xfr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C1B53F8-F8C7-7A0B-0552-D25E5A7D6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t="11601" r="10960" b="6908"/>
          <a:stretch/>
        </p:blipFill>
        <p:spPr>
          <a:xfrm>
            <a:off x="2444817" y="3392907"/>
            <a:ext cx="6434488" cy="3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9" name="Content Placeholder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234C2B30-5E64-A2A5-2B8D-4F02F9925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26" y="1292556"/>
            <a:ext cx="5801784" cy="4351338"/>
          </a:xfrm>
        </p:spPr>
      </p:pic>
      <p:pic>
        <p:nvPicPr>
          <p:cNvPr id="13" name="Picture 12" descr="A graph of a failure rate&#10;&#10;Description automatically generated">
            <a:extLst>
              <a:ext uri="{FF2B5EF4-FFF2-40B4-BE49-F238E27FC236}">
                <a16:creationId xmlns:a16="http://schemas.microsoft.com/office/drawing/2014/main" id="{D111AA43-2F67-4AE4-0D60-5F9808142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556"/>
            <a:ext cx="5851676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11" name="Content Placeholder 10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11723DD7-583B-165E-B92B-C932975A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33" y="168275"/>
            <a:ext cx="84328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343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Toric Decoder Plots</vt:lpstr>
      <vt:lpstr>Run 1</vt:lpstr>
      <vt:lpstr>Run 1</vt:lpstr>
      <vt:lpstr>Run 2</vt:lpstr>
      <vt:lpstr>Run 2</vt:lpstr>
      <vt:lpstr>Run 3</vt:lpstr>
      <vt:lpstr>Run 3</vt:lpstr>
      <vt:lpstr>Run 3</vt:lpstr>
      <vt:lpstr>Run 3</vt:lpstr>
      <vt:lpstr>Intermission – PyMatching Benchmarking</vt:lpstr>
      <vt:lpstr>Run 4</vt:lpstr>
      <vt:lpstr>Run 4</vt:lpstr>
      <vt:lpstr>Run 4</vt:lpstr>
      <vt:lpstr>Run 4</vt:lpstr>
      <vt:lpstr>Run 4</vt:lpstr>
      <vt:lpstr>Run 5</vt:lpstr>
      <vt:lpstr>Run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13</cp:revision>
  <dcterms:created xsi:type="dcterms:W3CDTF">2024-08-07T20:35:02Z</dcterms:created>
  <dcterms:modified xsi:type="dcterms:W3CDTF">2024-08-08T22:50:08Z</dcterms:modified>
</cp:coreProperties>
</file>