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586</Words>
  <Application>Microsoft Office PowerPoint</Application>
  <PresentationFormat>Widescreen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23</cp:revision>
  <dcterms:created xsi:type="dcterms:W3CDTF">2024-08-07T20:35:02Z</dcterms:created>
  <dcterms:modified xsi:type="dcterms:W3CDTF">2024-08-10T07:53:04Z</dcterms:modified>
</cp:coreProperties>
</file>