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651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26</cp:revision>
  <dcterms:created xsi:type="dcterms:W3CDTF">2024-08-07T20:35:02Z</dcterms:created>
  <dcterms:modified xsi:type="dcterms:W3CDTF">2024-08-11T09:50:16Z</dcterms:modified>
</cp:coreProperties>
</file>