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94660"/>
  </p:normalViewPr>
  <p:slideViewPr>
    <p:cSldViewPr snapToGrid="0">
      <p:cViewPr>
        <p:scale>
          <a:sx n="99" d="100"/>
          <a:sy n="99" d="100"/>
        </p:scale>
        <p:origin x="63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4C4C-CB98-8EBF-17CE-C1FD286C4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B996A-349E-B5B5-4C84-754D2D711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43B70-554D-EAD5-9D56-B1B6CA22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A9A1-DB4F-311B-4AB7-F44F5AB0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B900C-309F-BC00-B101-D6534F06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1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2F87-6CE4-406F-68FC-9589F4B9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16335-6C5F-389E-0F1B-CC3897AAE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DD509-B2FD-99D6-BFD9-4DD39FD6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56A06-6D98-9F0A-102D-22ECC025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F7BF4-0ABC-C0F6-F6F9-701D4ACA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0914E-61D8-F0B7-E39A-753BA1224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1353A-5EDA-F24F-0A92-4CC1280CC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63231-97D3-AE57-5983-68058A28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3CC9-FB1C-FC70-863E-66F85FD6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EE147-FB0D-51C7-FB8F-EFEAFF1A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9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0641-3151-4622-4EEE-360B4845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BFC9-12E3-404B-8B16-DA17044C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594A-4CA0-DB49-3FCA-629277AE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36022-B786-4680-6759-E6DBBA03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418C3-7706-2FC8-D278-1EBC6A44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4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6FEC-504C-E47B-3192-51178E306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3C819-2C2C-B065-2095-FC62F8BE9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A03B-BA00-6EA1-5D12-AC79E9C3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62FA0-E480-58DE-497D-0188DB6F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F7B95-218B-5AA5-BE74-529089F0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7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A1E2-EDBF-837B-8B3D-039B466F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94CA-15DE-66A0-C34E-B10741579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344FD-074B-22C9-F774-D678A75EC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0A7CA-70C2-EFEC-2615-BC798CA3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768DE-582C-F3C5-CF16-3CEC3B6C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C23B4-018C-E8A0-BBE0-13A4F23B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7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45B9-0D60-DF34-4EAF-AB3D151EA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E6F6C-417B-4BB2-94EB-C859065B1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2DA30-14D0-889D-D0B2-10891E89F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663CD-49CD-D761-64F5-25A8B4BB9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FBCB6-2C6E-A174-4FFC-C6ADE6EED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BA05D-619F-FCF3-C5EB-1B8905F1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A814A-2890-04F4-1C4F-9587F664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4A371-49BD-9EC3-5F2E-42097316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4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FA88-2B48-E7FB-C0CD-8D2EFB63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3B6F7-967B-FEAE-EAE7-483954B0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5D141-9923-FFC4-6A63-0FFCAAEB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6E977-933C-8A4E-3743-A2FB623F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36928-FDFA-3FD6-905E-65B58545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1A205-7F07-A5B4-FC79-0A2AB601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BE02E-1177-1EBF-BE56-79B499CA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5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3D28-3009-570C-1B14-91B67FB7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70D5E-70A4-220B-648B-4BD1D34FB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DEAF9-63EB-BB14-C31B-1E3962DBA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2D343-CE1C-1EAB-5CD2-D028A747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05EDA-1F24-BB71-C9BA-6C73451B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728E3-315C-1007-EF07-5F96DF52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9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44B3-DE4E-F8BE-F23C-02B0977C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AC904-2688-44EC-0E0E-A7FB6594E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ED47A-3789-FB9E-867A-778C2E034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643E8-52E4-EBED-C462-E72DC91E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ACCDC-609B-6FA3-2994-3DCEA407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EFA2E-E304-1804-452F-A89C9E3C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0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23984-6999-B80F-F29A-E4BC3744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98BBB-CB45-F8E8-C346-2CA95CE50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1020B-A851-963D-205A-2E2335EC9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F2284-D622-B43B-D240-1AE65CCA6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37A29-A9A1-A0A3-7EF6-4471C059D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1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0ABD-F73A-2CA8-1704-06404F63A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Toric Decoder Plots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7B0E1-16DC-2490-42B9-FFC68E9C6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Sun</a:t>
            </a:r>
          </a:p>
        </p:txBody>
      </p:sp>
    </p:spTree>
    <p:extLst>
      <p:ext uri="{BB962C8B-B14F-4D97-AF65-F5344CB8AC3E}">
        <p14:creationId xmlns:p14="http://schemas.microsoft.com/office/powerpoint/2010/main" val="199128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5B7C-E959-6E5B-8FF2-2171A00B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46A30-02B2-C0B3-2F7E-67BEE85D93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20,40,60,80,100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2,4,8,16,32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initial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intermediate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46A30-02B2-C0B3-2F7E-67BEE85D9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42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0DBF-AC8A-58C6-F6DA-7185F99E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</a:t>
            </a:r>
          </a:p>
        </p:txBody>
      </p:sp>
      <p:pic>
        <p:nvPicPr>
          <p:cNvPr id="5" name="Content Placeholder 4" descr="A graph of a failure rate&#10;&#10;Description automatically generated">
            <a:extLst>
              <a:ext uri="{FF2B5EF4-FFF2-40B4-BE49-F238E27FC236}">
                <a16:creationId xmlns:a16="http://schemas.microsoft.com/office/drawing/2014/main" id="{B14AD375-3F83-1356-EDFB-E684C8601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088" y="1200932"/>
            <a:ext cx="4351338" cy="4351338"/>
          </a:xfrm>
        </p:spPr>
      </p:pic>
      <p:pic>
        <p:nvPicPr>
          <p:cNvPr id="7" name="Picture 6" descr="A graph of a graph of a failure rate&#10;&#10;Description automatically generated with medium confidence">
            <a:extLst>
              <a:ext uri="{FF2B5EF4-FFF2-40B4-BE49-F238E27FC236}">
                <a16:creationId xmlns:a16="http://schemas.microsoft.com/office/drawing/2014/main" id="{E2CC82EE-9CB3-D748-F6FF-AEF24504E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685" y="1027905"/>
            <a:ext cx="4388757" cy="4388757"/>
          </a:xfrm>
          <a:prstGeom prst="rect">
            <a:avLst/>
          </a:prstGeom>
        </p:spPr>
      </p:pic>
      <p:pic>
        <p:nvPicPr>
          <p:cNvPr id="9" name="Picture 8" descr="A graph of a graph of a failure rate&#10;&#10;Description automatically generated with medium confidence">
            <a:extLst>
              <a:ext uri="{FF2B5EF4-FFF2-40B4-BE49-F238E27FC236}">
                <a16:creationId xmlns:a16="http://schemas.microsoft.com/office/drawing/2014/main" id="{F8A9EEF5-B128-FCD2-F13C-8A87758AA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331" y="1027905"/>
            <a:ext cx="4388757" cy="438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9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0611-477D-7183-A940-7F5895A6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5D26C-CBF8-AA4B-35F8-AAF89BAC4A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20,40,60,\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dotsc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,200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2,4,8,\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dotsc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,64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per task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5D26C-CBF8-AA4B-35F8-AAF89BAC4A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81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D6E1-C25D-645A-F29E-61D9CCA0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2</a:t>
            </a:r>
          </a:p>
        </p:txBody>
      </p:sp>
      <p:pic>
        <p:nvPicPr>
          <p:cNvPr id="5" name="Content Placeholder 4" descr="A graph of a failure rate&#10;&#10;Description automatically generated">
            <a:extLst>
              <a:ext uri="{FF2B5EF4-FFF2-40B4-BE49-F238E27FC236}">
                <a16:creationId xmlns:a16="http://schemas.microsoft.com/office/drawing/2014/main" id="{08B411F7-4B3A-F340-7BC5-6E89FBEB5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51" y="1430989"/>
            <a:ext cx="4351338" cy="4351338"/>
          </a:xfrm>
        </p:spPr>
      </p:pic>
      <p:pic>
        <p:nvPicPr>
          <p:cNvPr id="7" name="Picture 6" descr="A graph of different colors&#10;&#10;Description automatically generated">
            <a:extLst>
              <a:ext uri="{FF2B5EF4-FFF2-40B4-BE49-F238E27FC236}">
                <a16:creationId xmlns:a16="http://schemas.microsoft.com/office/drawing/2014/main" id="{F0DC809E-9301-091A-DF82-2CF390705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802" y="1268310"/>
            <a:ext cx="4388757" cy="438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0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20,40,60,\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dotsc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,200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0.01,0.02,0.03,\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dotsc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,0.05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per task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60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DF1A-C184-AB3E-0189-CB6740F6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775CB5B-377C-90D9-9739-3F5CAAA39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3" t="11134" r="12715" b="6676"/>
          <a:stretch/>
        </p:blipFill>
        <p:spPr>
          <a:xfrm>
            <a:off x="2485725" y="-147420"/>
            <a:ext cx="6261234" cy="3576420"/>
          </a:xfrm>
        </p:spPr>
      </p:pic>
      <p:pic>
        <p:nvPicPr>
          <p:cNvPr id="7" name="Picture 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8C1B53F8-F8C7-7A0B-0552-D25E5A7D6B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5" t="11601" r="10960" b="6908"/>
          <a:stretch/>
        </p:blipFill>
        <p:spPr>
          <a:xfrm>
            <a:off x="2444817" y="3392907"/>
            <a:ext cx="6434488" cy="3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2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6A62-8F15-9E10-5F8E-2A424EB0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9" name="Content Placeholder 8" descr="A graph of a graph of a failure rate&#10;&#10;Description automatically generated with medium confidence">
            <a:extLst>
              <a:ext uri="{FF2B5EF4-FFF2-40B4-BE49-F238E27FC236}">
                <a16:creationId xmlns:a16="http://schemas.microsoft.com/office/drawing/2014/main" id="{234C2B30-5E64-A2A5-2B8D-4F02F9925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326" y="1292556"/>
            <a:ext cx="5801784" cy="4351338"/>
          </a:xfrm>
        </p:spPr>
      </p:pic>
      <p:pic>
        <p:nvPicPr>
          <p:cNvPr id="13" name="Picture 12" descr="A graph of a failure rate&#10;&#10;Description automatically generated">
            <a:extLst>
              <a:ext uri="{FF2B5EF4-FFF2-40B4-BE49-F238E27FC236}">
                <a16:creationId xmlns:a16="http://schemas.microsoft.com/office/drawing/2014/main" id="{D111AA43-2F67-4AE4-0D60-5F9808142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2556"/>
            <a:ext cx="5851676" cy="438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21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DEE6-D7B2-00D6-81E1-D9FEDE24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11" name="Content Placeholder 10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11723DD7-583B-165E-B92B-C932975AC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8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117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 Theme</vt:lpstr>
      <vt:lpstr>Toric Decoder Plots</vt:lpstr>
      <vt:lpstr>Run 1</vt:lpstr>
      <vt:lpstr>Run 1</vt:lpstr>
      <vt:lpstr>Run 2</vt:lpstr>
      <vt:lpstr>Run 2</vt:lpstr>
      <vt:lpstr>Run 3</vt:lpstr>
      <vt:lpstr>Run 3</vt:lpstr>
      <vt:lpstr>Run 3</vt:lpstr>
      <vt:lpstr>Run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Sun</dc:creator>
  <cp:lastModifiedBy>Daniel Sun</cp:lastModifiedBy>
  <cp:revision>2</cp:revision>
  <dcterms:created xsi:type="dcterms:W3CDTF">2024-08-07T20:35:02Z</dcterms:created>
  <dcterms:modified xsi:type="dcterms:W3CDTF">2024-08-07T21:03:54Z</dcterms:modified>
</cp:coreProperties>
</file>