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2" r:id="rId18"/>
    <p:sldId id="275" r:id="rId19"/>
    <p:sldId id="276" r:id="rId20"/>
    <p:sldId id="273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4C4C-CB98-8EBF-17CE-C1FD286C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B996A-349E-B5B5-4C84-754D2D711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43B70-554D-EAD5-9D56-B1B6CA22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A9A1-DB4F-311B-4AB7-F44F5AB0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B900C-309F-BC00-B101-D6534F06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F87-6CE4-406F-68FC-9589F4B9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16335-6C5F-389E-0F1B-CC3897AAE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DD509-B2FD-99D6-BFD9-4DD39FD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6A06-6D98-9F0A-102D-22ECC025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7BF4-0ABC-C0F6-F6F9-701D4ACA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0914E-61D8-F0B7-E39A-753BA1224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1353A-5EDA-F24F-0A92-4CC1280C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3231-97D3-AE57-5983-68058A28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3CC9-FB1C-FC70-863E-66F85FD6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EE147-FB0D-51C7-FB8F-EFEAFF1A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0641-3151-4622-4EEE-360B4845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BFC9-12E3-404B-8B16-DA1704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594A-4CA0-DB49-3FCA-629277A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6022-B786-4680-6759-E6DBBA03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418C3-7706-2FC8-D278-1EBC6A44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4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6FEC-504C-E47B-3192-51178E30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3C819-2C2C-B065-2095-FC62F8BE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A03B-BA00-6EA1-5D12-AC79E9C3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62FA0-E480-58DE-497D-0188DB6F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7B95-218B-5AA5-BE74-529089F0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A1E2-EDBF-837B-8B3D-039B466F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94CA-15DE-66A0-C34E-B10741579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344FD-074B-22C9-F774-D678A75EC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0A7CA-70C2-EFEC-2615-BC798CA3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768DE-582C-F3C5-CF16-3CEC3B6C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23B4-018C-E8A0-BBE0-13A4F23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45B9-0D60-DF34-4EAF-AB3D151E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E6F6C-417B-4BB2-94EB-C859065B1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2DA30-14D0-889D-D0B2-10891E89F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663CD-49CD-D761-64F5-25A8B4BB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FBCB6-2C6E-A174-4FFC-C6ADE6EED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BA05D-619F-FCF3-C5EB-1B8905F1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A814A-2890-04F4-1C4F-9587F664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4A371-49BD-9EC3-5F2E-42097316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FA88-2B48-E7FB-C0CD-8D2EFB63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3B6F7-967B-FEAE-EAE7-483954B0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5D141-9923-FFC4-6A63-0FFCAAEB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6E977-933C-8A4E-3743-A2FB623F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36928-FDFA-3FD6-905E-65B58545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1A205-7F07-A5B4-FC79-0A2AB601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BE02E-1177-1EBF-BE56-79B499CA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5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3D28-3009-570C-1B14-91B67FB7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0D5E-70A4-220B-648B-4BD1D34F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DEAF9-63EB-BB14-C31B-1E3962DBA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2D343-CE1C-1EAB-5CD2-D028A747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05EDA-1F24-BB71-C9BA-6C73451B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728E3-315C-1007-EF07-5F96DF52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9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44B3-DE4E-F8BE-F23C-02B0977C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AC904-2688-44EC-0E0E-A7FB6594E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ED47A-3789-FB9E-867A-778C2E034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43E8-52E4-EBED-C462-E72DC91E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ACCDC-609B-6FA3-2994-3DCEA407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EFA2E-E304-1804-452F-A89C9E3C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0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23984-6999-B80F-F29A-E4BC3744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98BBB-CB45-F8E8-C346-2CA95CE50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1020B-A851-963D-205A-2E2335EC9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B0A79A-3997-4F54-9D51-15EE0C15CBF2}" type="datetimeFigureOut">
              <a:rPr lang="en-US" smtClean="0"/>
              <a:t>2024-08-12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2284-D622-B43B-D240-1AE65CCA6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7A29-A9A1-A0A3-7EF6-4471C059D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3.15933" TargetMode="External"/><Relationship Id="rId2" Type="http://schemas.openxmlformats.org/officeDocument/2006/relationships/hyperlink" Target="https://arxiv.org/abs/1406.2338v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0ABD-F73A-2CA8-1704-06404F63A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Local, Real-Time</a:t>
            </a:r>
            <a:br>
              <a:rPr lang="en-US" dirty="0"/>
            </a:br>
            <a:r>
              <a:rPr lang="en-US" dirty="0"/>
              <a:t>Toric Decoder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7B0E1-16DC-2490-42B9-FFC68E9C6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Sun &amp; Yaodong Li</a:t>
            </a:r>
          </a:p>
          <a:p>
            <a:r>
              <a:rPr lang="en-US" dirty="0"/>
              <a:t>Khemani Group, </a:t>
            </a:r>
            <a:r>
              <a:rPr lang="en-US" dirty="0" err="1"/>
              <a:t>Geballe</a:t>
            </a:r>
            <a:r>
              <a:rPr lang="en-US" dirty="0"/>
              <a:t> Laboratory for Advanced Materials, Stanford University</a:t>
            </a:r>
          </a:p>
        </p:txBody>
      </p:sp>
    </p:spTree>
    <p:extLst>
      <p:ext uri="{BB962C8B-B14F-4D97-AF65-F5344CB8AC3E}">
        <p14:creationId xmlns:p14="http://schemas.microsoft.com/office/powerpoint/2010/main" val="199128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DEE6-D7B2-00D6-81E1-D9FEDE24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6" name="Content Placeholder 5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78308844-3A96-08AB-17CB-A32392C49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1" y="100417"/>
            <a:ext cx="8591549" cy="6657165"/>
          </a:xfrm>
        </p:spPr>
      </p:pic>
    </p:spTree>
    <p:extLst>
      <p:ext uri="{BB962C8B-B14F-4D97-AF65-F5344CB8AC3E}">
        <p14:creationId xmlns:p14="http://schemas.microsoft.com/office/powerpoint/2010/main" val="12560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E641-8640-3369-53EE-87374693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Intermission – </a:t>
            </a:r>
            <a:r>
              <a:rPr lang="en-US" dirty="0" err="1"/>
              <a:t>PyMatching</a:t>
            </a:r>
            <a:r>
              <a:rPr lang="en-US" dirty="0"/>
              <a:t> Benchmarking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02D71F-A104-B8D4-5028-1BF55DAE8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345245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8901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015136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428648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718941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9619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Anyon</a:t>
                      </a:r>
                      <a:r>
                        <a:rPr lang="en-US" dirty="0"/>
                        <a:t>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per 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Std. dev.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1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5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16.5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9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37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0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0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2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165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1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8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434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D8F546-DCBD-29B7-A959-85A095360B97}"/>
              </a:ext>
            </a:extLst>
          </p:cNvPr>
          <p:cNvSpPr txBox="1"/>
          <p:nvPr/>
        </p:nvSpPr>
        <p:spPr>
          <a:xfrm>
            <a:off x="1837751" y="5895975"/>
            <a:ext cx="856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PyMatching</a:t>
            </a:r>
            <a:r>
              <a:rPr lang="en-US" dirty="0"/>
              <a:t> struggles &amp; performs inconsistently with </a:t>
            </a:r>
            <a:r>
              <a:rPr lang="en-US" b="1" dirty="0"/>
              <a:t>high values of </a:t>
            </a:r>
            <a:r>
              <a:rPr lang="en-US" b="1" dirty="0" err="1"/>
              <a:t>anyon</a:t>
            </a:r>
            <a:r>
              <a:rPr lang="en-US" b="1" dirty="0"/>
              <a:t> density.</a:t>
            </a:r>
          </a:p>
        </p:txBody>
      </p:sp>
    </p:spTree>
    <p:extLst>
      <p:ext uri="{BB962C8B-B14F-4D97-AF65-F5344CB8AC3E}">
        <p14:creationId xmlns:p14="http://schemas.microsoft.com/office/powerpoint/2010/main" val="367815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Run 4 – even smaller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259EE76-E1E9-F63F-D295-6854BF004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925" y="1451298"/>
            <a:ext cx="3766375" cy="46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3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42A9-6878-4223-01B4-D78C26B1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69FCD4C0-FB7C-F914-C68D-BC71C9A0F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328"/>
            <a:ext cx="5794537" cy="5008388"/>
          </a:xfrm>
        </p:spPr>
      </p:pic>
      <p:pic>
        <p:nvPicPr>
          <p:cNvPr id="10" name="Picture 9" descr="A graph with different colors&#10;&#10;Description automatically generated">
            <a:extLst>
              <a:ext uri="{FF2B5EF4-FFF2-40B4-BE49-F238E27FC236}">
                <a16:creationId xmlns:a16="http://schemas.microsoft.com/office/drawing/2014/main" id="{A46F1494-FE67-E99E-2D1A-FF0C8739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1411"/>
            <a:ext cx="5918200" cy="496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3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2086-6093-FA3D-3965-B9566ACD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screen shot of a graph&#10;&#10;Description automatically generated">
            <a:extLst>
              <a:ext uri="{FF2B5EF4-FFF2-40B4-BE49-F238E27FC236}">
                <a16:creationId xmlns:a16="http://schemas.microsoft.com/office/drawing/2014/main" id="{A0B1A35E-A334-301A-B2EB-F8722B422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4636"/>
            <a:ext cx="5935733" cy="4582839"/>
          </a:xfr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3C4F5454-F7C3-DAF0-2942-9B138E8F7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8" y="1544637"/>
            <a:ext cx="5822401" cy="45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3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E7C2-5250-CD3A-B758-DA98D4F7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7" name="Content Placeholder 6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7CEF5DDA-E79F-44F7-D5EC-F8D6D02AF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88481"/>
            <a:ext cx="8736550" cy="6769519"/>
          </a:xfrm>
        </p:spPr>
      </p:pic>
    </p:spTree>
    <p:extLst>
      <p:ext uri="{BB962C8B-B14F-4D97-AF65-F5344CB8AC3E}">
        <p14:creationId xmlns:p14="http://schemas.microsoft.com/office/powerpoint/2010/main" val="700810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6647-4207-7788-20D4-90A575DE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6A317005-5137-12EE-AE9F-434D242D0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34" y="182562"/>
            <a:ext cx="9788666" cy="6492875"/>
          </a:xfrm>
        </p:spPr>
      </p:pic>
    </p:spTree>
    <p:extLst>
      <p:ext uri="{BB962C8B-B14F-4D97-AF65-F5344CB8AC3E}">
        <p14:creationId xmlns:p14="http://schemas.microsoft.com/office/powerpoint/2010/main" val="3143113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 – </a:t>
            </a:r>
            <a:r>
              <a:rPr lang="en-US" dirty="0" err="1"/>
              <a:t>anyon</a:t>
            </a:r>
            <a:r>
              <a:rPr lang="en-US" dirty="0"/>
              <a:t>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E0EB914-3428-2226-016C-3D0FDC24D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51" y="1808070"/>
            <a:ext cx="6584950" cy="49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66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F6DF-0C8A-C94F-B1D0-930EE558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45C9535-098E-1AD7-F1FF-A7D49E88F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" y="2692400"/>
            <a:ext cx="12069225" cy="2717800"/>
          </a:xfrm>
        </p:spPr>
      </p:pic>
    </p:spTree>
    <p:extLst>
      <p:ext uri="{BB962C8B-B14F-4D97-AF65-F5344CB8AC3E}">
        <p14:creationId xmlns:p14="http://schemas.microsoft.com/office/powerpoint/2010/main" val="3499898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56AE-B0AC-FCC0-7593-479D26A8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</a:t>
            </a:r>
          </a:p>
        </p:txBody>
      </p:sp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B2A8BCB7-7630-73B3-47D6-9E12E4C32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423"/>
            <a:ext cx="5858473" cy="4611232"/>
          </a:xfrm>
        </p:spPr>
      </p:pic>
      <p:pic>
        <p:nvPicPr>
          <p:cNvPr id="7" name="Picture 6" descr="A graph on a black background&#10;&#10;Description automatically generated">
            <a:extLst>
              <a:ext uri="{FF2B5EF4-FFF2-40B4-BE49-F238E27FC236}">
                <a16:creationId xmlns:a16="http://schemas.microsoft.com/office/drawing/2014/main" id="{19F83320-41BE-5596-DE71-4EBD5AF70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196423"/>
            <a:ext cx="5858473" cy="46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6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A9D8-17AD-BFAA-9008-C960B71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FDCB2-EE3F-2470-4A15-029CFBFCE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state, with error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times: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steps of the </a:t>
                </a:r>
                <a:r>
                  <a:rPr lang="en-US" dirty="0">
                    <a:hlinkClick r:id="rId2"/>
                  </a:rPr>
                  <a:t>2D decoder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field updates and 1 </a:t>
                </a:r>
                <a:r>
                  <a:rPr lang="en-US" dirty="0" err="1"/>
                  <a:t>anyon</a:t>
                </a:r>
                <a:r>
                  <a:rPr lang="en-US" dirty="0"/>
                  <a:t> update)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Add </a:t>
                </a:r>
                <a:r>
                  <a:rPr lang="en-US" dirty="0" err="1"/>
                  <a:t>i.i.d.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errors on lattice qubits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</a:t>
                </a:r>
                <a:r>
                  <a:rPr lang="en-US" dirty="0">
                    <a:hlinkClick r:id="rId3"/>
                  </a:rPr>
                  <a:t>MWPM</a:t>
                </a:r>
                <a:r>
                  <a:rPr lang="en-US" dirty="0"/>
                  <a:t> to calculate the most likely error</a:t>
                </a:r>
              </a:p>
              <a:p>
                <a:r>
                  <a:rPr lang="en-US" dirty="0"/>
                  <a:t>See if a logical error has occurred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FDCB2-EE3F-2470-4A15-029CFBFCE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933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 – increase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𝟎𝟏𝟎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0D53BD6-DDB5-0DD2-E276-3600C6EDA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84" y="407988"/>
            <a:ext cx="5030766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72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C48A-C923-03BF-F19D-240CCD30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4B0F5E-F38B-B548-3FCA-BBF650752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-37678"/>
            <a:ext cx="6742760" cy="3456732"/>
          </a:xfrm>
        </p:spPr>
      </p:pic>
      <p:pic>
        <p:nvPicPr>
          <p:cNvPr id="7" name="Picture 6" descr="A screenshot of a color chart&#10;&#10;Description automatically generated">
            <a:extLst>
              <a:ext uri="{FF2B5EF4-FFF2-40B4-BE49-F238E27FC236}">
                <a16:creationId xmlns:a16="http://schemas.microsoft.com/office/drawing/2014/main" id="{0CABD6FB-0365-D2BF-6E0E-92215391B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3438947"/>
            <a:ext cx="6828112" cy="34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88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B9A5-EBB6-ABB5-A716-4548F343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B2D58DD-3478-46CC-4C0A-C85AFE593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96" y="1444866"/>
            <a:ext cx="6196904" cy="4784483"/>
          </a:xfr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7D472D08-44B6-5135-1898-2D029D4DB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" y="1444866"/>
            <a:ext cx="6078585" cy="478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0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241D-794D-D205-3091-E9062EF1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0EAA236F-1C0F-E224-134E-60229C86A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1" y="0"/>
            <a:ext cx="8858250" cy="68638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C0F92D-F572-36EF-B193-30FCA6A2021E}"/>
              </a:ext>
            </a:extLst>
          </p:cNvPr>
          <p:cNvSpPr txBox="1"/>
          <p:nvPr/>
        </p:nvSpPr>
        <p:spPr>
          <a:xfrm>
            <a:off x="4748663" y="2123239"/>
            <a:ext cx="2815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Crossing?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Or effect of small L?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C2B6B3-B309-2529-6D83-34A7FEBE2859}"/>
              </a:ext>
            </a:extLst>
          </p:cNvPr>
          <p:cNvCxnSpPr/>
          <p:nvPr/>
        </p:nvCxnSpPr>
        <p:spPr>
          <a:xfrm>
            <a:off x="6369050" y="3048000"/>
            <a:ext cx="768350" cy="749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932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42FF-6682-438D-E579-43801FBF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6DFD9CF-0A4E-75C0-842C-3EEB793C4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1" y="0"/>
            <a:ext cx="5124450" cy="6847957"/>
          </a:xfrm>
        </p:spPr>
      </p:pic>
    </p:spTree>
    <p:extLst>
      <p:ext uri="{BB962C8B-B14F-4D97-AF65-F5344CB8AC3E}">
        <p14:creationId xmlns:p14="http://schemas.microsoft.com/office/powerpoint/2010/main" val="137589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3490-B962-3F4F-EFAA-2B5007E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7 – look for below-threshold behavior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=0.004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1000000 shots</a:t>
                </a:r>
              </a:p>
              <a:p>
                <a:r>
                  <a:rPr lang="en-US" dirty="0"/>
                  <a:t>2 hours, 8 CPUs / task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69F324F-8502-6716-A767-B1B37675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566" y="1813378"/>
            <a:ext cx="423921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93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760F-A9E0-E2C7-AA15-B8ED7751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7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180EB120-24E7-94B0-354C-CFB520B17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570821"/>
            <a:ext cx="5849682" cy="4584502"/>
          </a:xfrm>
        </p:spPr>
      </p:pic>
      <p:pic>
        <p:nvPicPr>
          <p:cNvPr id="4" name="Picture 3" descr="A graph with a line going up&#10;&#10;Description automatically generated">
            <a:extLst>
              <a:ext uri="{FF2B5EF4-FFF2-40B4-BE49-F238E27FC236}">
                <a16:creationId xmlns:a16="http://schemas.microsoft.com/office/drawing/2014/main" id="{7D11D1F0-D092-1EA9-D35E-9BFEB59E4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0820"/>
            <a:ext cx="5956300" cy="458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9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3490-B962-3F4F-EFAA-2B5007E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8 – Refine run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=0.004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/>
                  <a:t>shots (100000 x 100)</a:t>
                </a:r>
                <a:endParaRPr lang="en-US" dirty="0"/>
              </a:p>
              <a:p>
                <a:r>
                  <a:rPr lang="en-US" dirty="0"/>
                  <a:t>2 hours, 10 CPUs / task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7005818-3985-A45C-A05B-9EB5AE173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502" y="0"/>
            <a:ext cx="3678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17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E4CE-23FB-799C-B915-E7425239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8</a:t>
            </a:r>
          </a:p>
        </p:txBody>
      </p:sp>
      <p:pic>
        <p:nvPicPr>
          <p:cNvPr id="5" name="Content Placeholder 4" descr="A graph with a blue line&#10;&#10;Description automatically generated">
            <a:extLst>
              <a:ext uri="{FF2B5EF4-FFF2-40B4-BE49-F238E27FC236}">
                <a16:creationId xmlns:a16="http://schemas.microsoft.com/office/drawing/2014/main" id="{C733761B-217E-2220-E992-F93B00A35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015879" cy="4630360"/>
          </a:xfr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B2A29EF6-46B7-DD0C-1559-1BF8A8A96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908196" cy="463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81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9 – look for crossing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𝟎𝟎𝟓𝟗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1000000 shots (100000 x 10)</a:t>
                </a:r>
              </a:p>
              <a:p>
                <a:r>
                  <a:rPr lang="en-US" dirty="0"/>
                  <a:t>3</a:t>
                </a:r>
                <a:r>
                  <a:rPr lang="en-US"/>
                  <a:t> </a:t>
                </a:r>
                <a:r>
                  <a:rPr lang="en-US" dirty="0"/>
                  <a:t>hours</a:t>
                </a:r>
                <a:r>
                  <a:rPr lang="en-US"/>
                  <a:t>, 10 </a:t>
                </a:r>
                <a:r>
                  <a:rPr lang="en-US" dirty="0"/>
                  <a:t>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32646D8-5D91-8BD4-B692-EDBB6F3D4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434" y="1027906"/>
            <a:ext cx="423921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1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5B7C-E959-6E5B-8FF2-2171A00B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 – no intermediate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𝟑𝟐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initial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intermediate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4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27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CA82-CB64-1FFE-E493-F51AAB8C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9</a:t>
            </a:r>
          </a:p>
        </p:txBody>
      </p:sp>
      <p:pic>
        <p:nvPicPr>
          <p:cNvPr id="5" name="Content Placeholder 4" descr="A black and purple square&#10;&#10;Description automatically generated">
            <a:extLst>
              <a:ext uri="{FF2B5EF4-FFF2-40B4-BE49-F238E27FC236}">
                <a16:creationId xmlns:a16="http://schemas.microsoft.com/office/drawing/2014/main" id="{753A2137-9AA5-6EA9-EB15-C4B394773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1" y="2069624"/>
            <a:ext cx="12177539" cy="3392712"/>
          </a:xfrm>
        </p:spPr>
      </p:pic>
    </p:spTree>
    <p:extLst>
      <p:ext uri="{BB962C8B-B14F-4D97-AF65-F5344CB8AC3E}">
        <p14:creationId xmlns:p14="http://schemas.microsoft.com/office/powerpoint/2010/main" val="2334191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204E-5F79-5675-EB92-454D21C1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9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3DEDCEC0-8F7D-2CBF-2886-E8D9C984A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096" y="1613685"/>
            <a:ext cx="6046904" cy="4668672"/>
          </a:xfrm>
        </p:spPr>
      </p:pic>
      <p:pic>
        <p:nvPicPr>
          <p:cNvPr id="7" name="Picture 6" descr="A graph on a black background&#10;&#10;Description automatically generated">
            <a:extLst>
              <a:ext uri="{FF2B5EF4-FFF2-40B4-BE49-F238E27FC236}">
                <a16:creationId xmlns:a16="http://schemas.microsoft.com/office/drawing/2014/main" id="{DD31CFB6-5CA0-2F70-2AC9-E19FF25AF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686"/>
            <a:ext cx="6032472" cy="46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06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3490-B962-3F4F-EFAA-2B5007E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10 – extend run 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𝟏𝟏𝟎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𝟏𝟑𝟎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=0.004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/>
                  <a:t> shots (100000 x 100)</a:t>
                </a:r>
              </a:p>
              <a:p>
                <a:r>
                  <a:rPr lang="en-US" dirty="0"/>
                  <a:t>4 hours, 10 CPUs / task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465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11 – steady state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𝟎𝟎𝟓𝟗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1000000 shots (100000 x 10)</a:t>
                </a:r>
              </a:p>
              <a:p>
                <a:r>
                  <a:rPr lang="en-US" dirty="0"/>
                  <a:t>3 hours, 10 CPUs / task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21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0DBF-AC8A-58C6-F6DA-7185F99E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AE68650A-1938-D6A2-71D6-128425B4A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96" y="1922725"/>
            <a:ext cx="3987130" cy="3499407"/>
          </a:xfrm>
        </p:spPr>
      </p:pic>
      <p:pic>
        <p:nvPicPr>
          <p:cNvPr id="11" name="Picture 10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F5F32B76-763F-6CB0-CF72-541ECEF40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3207"/>
            <a:ext cx="3743268" cy="3468925"/>
          </a:xfrm>
          <a:prstGeom prst="rect">
            <a:avLst/>
          </a:prstGeom>
        </p:spPr>
      </p:pic>
      <p:pic>
        <p:nvPicPr>
          <p:cNvPr id="13" name="Picture 1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EF825FE7-1684-55AD-3BD4-2DA54FF4C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451" y="1953207"/>
            <a:ext cx="3907875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0611-477D-7183-A940-7F5895A6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 – intermediate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𝟔𝟒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81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D6E1-C25D-645A-F29E-61D9CCA0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347DB337-A6EB-1754-FBC6-06B3A8522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8" y="1407659"/>
            <a:ext cx="6007778" cy="5267349"/>
          </a:xfrm>
        </p:spPr>
      </p:pic>
      <p:pic>
        <p:nvPicPr>
          <p:cNvPr id="10" name="Picture 9" descr="A graph of different colors&#10;&#10;Description automatically generated">
            <a:extLst>
              <a:ext uri="{FF2B5EF4-FFF2-40B4-BE49-F238E27FC236}">
                <a16:creationId xmlns:a16="http://schemas.microsoft.com/office/drawing/2014/main" id="{2583D5EB-5CF8-B998-1712-74F153986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14" y="1379541"/>
            <a:ext cx="6007778" cy="53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0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Run 3 – smaller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𝟎𝟓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9A83BB3-7CB0-14C1-9B5F-50EB5A818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97223"/>
            <a:ext cx="6096000" cy="471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0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DF1A-C184-AB3E-0189-CB6740F6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E6FBBCAE-950C-2160-96AC-87200BD96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79" y="0"/>
            <a:ext cx="6194073" cy="3426249"/>
          </a:xfr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EB857D91-222A-CC0E-6154-A6E92375A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79" y="3426249"/>
            <a:ext cx="6279424" cy="34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2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6A62-8F15-9E10-5F8E-2A424EB0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D098E4CC-7D9C-CBB4-F21A-5EF28AB82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95" y="1520271"/>
            <a:ext cx="6095653" cy="4723219"/>
          </a:xfrm>
        </p:spPr>
      </p:pic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A8584BBB-4592-D2C3-D796-D4DA03D53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272"/>
            <a:ext cx="6000750" cy="472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2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753</Words>
  <Application>Microsoft Office PowerPoint</Application>
  <PresentationFormat>Widescreen</PresentationFormat>
  <Paragraphs>159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Aptos</vt:lpstr>
      <vt:lpstr>Aptos Display</vt:lpstr>
      <vt:lpstr>Arial</vt:lpstr>
      <vt:lpstr>Cambria Math</vt:lpstr>
      <vt:lpstr>Office Theme</vt:lpstr>
      <vt:lpstr>Local, Real-Time Toric Decoder</vt:lpstr>
      <vt:lpstr>Algorithm</vt:lpstr>
      <vt:lpstr>Run 1 – no intermediate errors</vt:lpstr>
      <vt:lpstr>Run 1</vt:lpstr>
      <vt:lpstr>Run 2 – intermediate errors</vt:lpstr>
      <vt:lpstr>Run 2</vt:lpstr>
      <vt:lpstr>Run 3 – smaller p</vt:lpstr>
      <vt:lpstr>Run 3</vt:lpstr>
      <vt:lpstr>Run 3</vt:lpstr>
      <vt:lpstr>Run 3</vt:lpstr>
      <vt:lpstr>Intermission – PyMatching Benchmarking</vt:lpstr>
      <vt:lpstr>Run 4 – even smaller p</vt:lpstr>
      <vt:lpstr>Run 4</vt:lpstr>
      <vt:lpstr>Run 4</vt:lpstr>
      <vt:lpstr>Run 4</vt:lpstr>
      <vt:lpstr>Run 4</vt:lpstr>
      <vt:lpstr>Run 5 – anyon density</vt:lpstr>
      <vt:lpstr>Run 5</vt:lpstr>
      <vt:lpstr>Run 5</vt:lpstr>
      <vt:lpstr>Run 6 – increase sensitivity</vt:lpstr>
      <vt:lpstr>Run 6</vt:lpstr>
      <vt:lpstr>Run 6</vt:lpstr>
      <vt:lpstr>Run 6</vt:lpstr>
      <vt:lpstr>Run 6</vt:lpstr>
      <vt:lpstr>Run 7 – look for below-threshold behavior</vt:lpstr>
      <vt:lpstr>Run 7</vt:lpstr>
      <vt:lpstr>Run 8 – Refine run 7</vt:lpstr>
      <vt:lpstr>Run 8</vt:lpstr>
      <vt:lpstr>Run 9 – look for crossing</vt:lpstr>
      <vt:lpstr>Run 9</vt:lpstr>
      <vt:lpstr>Run 9</vt:lpstr>
      <vt:lpstr>Run 10 – extend run 8</vt:lpstr>
      <vt:lpstr>Run 11 – steady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Sun</dc:creator>
  <cp:lastModifiedBy>Daniel Sun</cp:lastModifiedBy>
  <cp:revision>31</cp:revision>
  <dcterms:created xsi:type="dcterms:W3CDTF">2024-08-07T20:35:02Z</dcterms:created>
  <dcterms:modified xsi:type="dcterms:W3CDTF">2024-08-12T18:32:03Z</dcterms:modified>
</cp:coreProperties>
</file>