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5818-3985-A45C-A05B-9EB5AE1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02" y="0"/>
            <a:ext cx="36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4CE-23FB-799C-B915-E7425239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C733761B-217E-2220-E992-F93B00A3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15879" cy="463036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A29EF6-46B7-DD0C-1559-1BF8A8A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08196" cy="46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 – look for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𝟎𝟎𝟓𝟗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 (100000 x 10)</a:t>
                </a:r>
              </a:p>
              <a:p>
                <a:r>
                  <a:rPr lang="en-US" dirty="0"/>
                  <a:t>3</a:t>
                </a:r>
                <a:r>
                  <a:rPr lang="en-US"/>
                  <a:t> </a:t>
                </a:r>
                <a:r>
                  <a:rPr lang="en-US" dirty="0"/>
                  <a:t>hours</a:t>
                </a:r>
                <a:r>
                  <a:rPr lang="en-US"/>
                  <a:t>, 10 </a:t>
                </a:r>
                <a:r>
                  <a:rPr lang="en-US" dirty="0"/>
                  <a:t>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2646D8-5D91-8BD4-B692-EDBB6F3D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34" y="1027906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A82-CB64-1FFE-E493-F51AAB8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black and purple square&#10;&#10;Description automatically generated">
            <a:extLst>
              <a:ext uri="{FF2B5EF4-FFF2-40B4-BE49-F238E27FC236}">
                <a16:creationId xmlns:a16="http://schemas.microsoft.com/office/drawing/2014/main" id="{753A2137-9AA5-6EA9-EB15-C4B39477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" y="2069624"/>
            <a:ext cx="12177539" cy="3392712"/>
          </a:xfrm>
        </p:spPr>
      </p:pic>
    </p:spTree>
    <p:extLst>
      <p:ext uri="{BB962C8B-B14F-4D97-AF65-F5344CB8AC3E}">
        <p14:creationId xmlns:p14="http://schemas.microsoft.com/office/powerpoint/2010/main" val="233419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204E-5F79-5675-EB92-454D21C1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3DEDCEC0-8F7D-2CBF-2886-E8D9C984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96" y="1613685"/>
            <a:ext cx="6046904" cy="466867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D31CFB6-5CA0-2F70-2AC9-E19FF25A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686"/>
            <a:ext cx="6032472" cy="46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 – more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1.5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37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DCC-E89F-0FB8-707F-8E33B855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9" name="Content Placeholder 8" descr="A black background with a blue and white square&#10;&#10;Description automatically generated with medium confidence">
            <a:extLst>
              <a:ext uri="{FF2B5EF4-FFF2-40B4-BE49-F238E27FC236}">
                <a16:creationId xmlns:a16="http://schemas.microsoft.com/office/drawing/2014/main" id="{2EDA4C49-A0B8-C971-8690-4801323E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" y="1069065"/>
            <a:ext cx="12132225" cy="5706344"/>
          </a:xfrm>
        </p:spPr>
      </p:pic>
    </p:spTree>
    <p:extLst>
      <p:ext uri="{BB962C8B-B14F-4D97-AF65-F5344CB8AC3E}">
        <p14:creationId xmlns:p14="http://schemas.microsoft.com/office/powerpoint/2010/main" val="43346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4CCF-2D0E-D01D-E8FB-D888682A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FD2219D-0DD0-F812-B9A0-FF8098ABB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65" y="1517434"/>
            <a:ext cx="6131430" cy="4678108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E6532344-3100-4207-66C5-006C94059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34"/>
            <a:ext cx="6044665" cy="46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55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1.5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37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58BB-BEFF-6DDF-AC55-D34E4900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11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0ABE1E1-B71B-032B-D44E-F2C7E23C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47" y="1452835"/>
            <a:ext cx="6190253" cy="4708388"/>
          </a:xfrm>
        </p:spPr>
      </p:pic>
      <p:pic>
        <p:nvPicPr>
          <p:cNvPr id="7" name="Picture 6" descr="A graph of a triangle&#10;&#10;Description automatically generated">
            <a:extLst>
              <a:ext uri="{FF2B5EF4-FFF2-40B4-BE49-F238E27FC236}">
                <a16:creationId xmlns:a16="http://schemas.microsoft.com/office/drawing/2014/main" id="{E751FDBA-4A2C-8C88-462F-36E861369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" y="1510587"/>
            <a:ext cx="5861761" cy="47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43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12 hours, 1 GPU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858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7D96-7A9E-0D82-6001-4C7F5A63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BCFF1D-15EF-B3A9-EE3D-5A4BEE53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248"/>
            <a:ext cx="12186432" cy="5686010"/>
          </a:xfrm>
        </p:spPr>
      </p:pic>
    </p:spTree>
    <p:extLst>
      <p:ext uri="{BB962C8B-B14F-4D97-AF65-F5344CB8AC3E}">
        <p14:creationId xmlns:p14="http://schemas.microsoft.com/office/powerpoint/2010/main" val="227100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CDC-88ED-9064-00E5-53F40BD6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5D56776-CCC2-5E42-83D3-304E82BA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061"/>
            <a:ext cx="6081623" cy="4654670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BDC7198-E0F9-B9EB-E402-13469977F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4061"/>
            <a:ext cx="6096000" cy="46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8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011C-684B-42DC-D6AC-A570AE6C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D7E684-DA89-A819-ED03-43990665E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15" y="0"/>
            <a:ext cx="9073415" cy="6851354"/>
          </a:xfrm>
        </p:spPr>
      </p:pic>
    </p:spTree>
    <p:extLst>
      <p:ext uri="{BB962C8B-B14F-4D97-AF65-F5344CB8AC3E}">
        <p14:creationId xmlns:p14="http://schemas.microsoft.com/office/powerpoint/2010/main" val="377002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796</Words>
  <Application>Microsoft Office PowerPoint</Application>
  <PresentationFormat>Widescreen</PresentationFormat>
  <Paragraphs>170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  <vt:lpstr>Run 8</vt:lpstr>
      <vt:lpstr>Run 9 – look for crossing</vt:lpstr>
      <vt:lpstr>Run 9</vt:lpstr>
      <vt:lpstr>Run 9</vt:lpstr>
      <vt:lpstr>Run 10 – more crossing</vt:lpstr>
      <vt:lpstr>Run 10</vt:lpstr>
      <vt:lpstr>Run 10</vt:lpstr>
      <vt:lpstr>Run 11</vt:lpstr>
      <vt:lpstr>Run 11</vt:lpstr>
      <vt:lpstr>Run 12</vt:lpstr>
      <vt:lpstr>Run 12</vt:lpstr>
      <vt:lpstr>Run 12</vt:lpstr>
      <vt:lpstr>Run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39</cp:revision>
  <dcterms:created xsi:type="dcterms:W3CDTF">2024-08-07T20:35:02Z</dcterms:created>
  <dcterms:modified xsi:type="dcterms:W3CDTF">2024-08-30T21:22:33Z</dcterms:modified>
</cp:coreProperties>
</file>