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 – more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37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DCC-E89F-0FB8-707F-8E33B855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9" name="Content Placeholder 8" descr="A black background with a blue and white square&#10;&#10;Description automatically generated with medium confidence">
            <a:extLst>
              <a:ext uri="{FF2B5EF4-FFF2-40B4-BE49-F238E27FC236}">
                <a16:creationId xmlns:a16="http://schemas.microsoft.com/office/drawing/2014/main" id="{2EDA4C49-A0B8-C971-8690-4801323E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" y="1069065"/>
            <a:ext cx="12132225" cy="5706344"/>
          </a:xfrm>
        </p:spPr>
      </p:pic>
    </p:spTree>
    <p:extLst>
      <p:ext uri="{BB962C8B-B14F-4D97-AF65-F5344CB8AC3E}">
        <p14:creationId xmlns:p14="http://schemas.microsoft.com/office/powerpoint/2010/main" val="43346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4CCF-2D0E-D01D-E8FB-D888682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FD2219D-0DD0-F812-B9A0-FF8098AB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5" y="1517434"/>
            <a:ext cx="6131430" cy="4678108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E6532344-3100-4207-66C5-006C9405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34"/>
            <a:ext cx="6044665" cy="46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3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8BB-BEFF-6DDF-AC55-D34E490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0ABE1E1-B71B-032B-D44E-F2C7E23C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47" y="1452835"/>
            <a:ext cx="6190253" cy="4708388"/>
          </a:xfrm>
        </p:spPr>
      </p:pic>
      <p:pic>
        <p:nvPicPr>
          <p:cNvPr id="7" name="Picture 6" descr="A graph of a triangle&#10;&#10;Description automatically generated">
            <a:extLst>
              <a:ext uri="{FF2B5EF4-FFF2-40B4-BE49-F238E27FC236}">
                <a16:creationId xmlns:a16="http://schemas.microsoft.com/office/drawing/2014/main" id="{E751FDBA-4A2C-8C88-462F-36E86136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" y="1510587"/>
            <a:ext cx="5861761" cy="47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3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12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5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7D96-7A9E-0D82-6001-4C7F5A63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BCFF1D-15EF-B3A9-EE3D-5A4BEE53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248"/>
            <a:ext cx="12186432" cy="5686010"/>
          </a:xfrm>
        </p:spPr>
      </p:pic>
    </p:spTree>
    <p:extLst>
      <p:ext uri="{BB962C8B-B14F-4D97-AF65-F5344CB8AC3E}">
        <p14:creationId xmlns:p14="http://schemas.microsoft.com/office/powerpoint/2010/main" val="227100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CDC-88ED-9064-00E5-53F40BD6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D56776-CCC2-5E42-83D3-304E82BA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061"/>
            <a:ext cx="6081623" cy="4654670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BDC7198-E0F9-B9EB-E402-13469977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061"/>
            <a:ext cx="6096000" cy="46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794</Words>
  <Application>Microsoft Office PowerPoint</Application>
  <PresentationFormat>Widescreen</PresentationFormat>
  <Paragraphs>169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  <vt:lpstr>Run 10 – more crossing</vt:lpstr>
      <vt:lpstr>Run 10</vt:lpstr>
      <vt:lpstr>Run 10</vt:lpstr>
      <vt:lpstr>Run 11</vt:lpstr>
      <vt:lpstr>Run 11</vt:lpstr>
      <vt:lpstr>Run 12</vt:lpstr>
      <vt:lpstr>Run 12</vt:lpstr>
      <vt:lpstr>Run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38</cp:revision>
  <dcterms:created xsi:type="dcterms:W3CDTF">2024-08-07T20:35:02Z</dcterms:created>
  <dcterms:modified xsi:type="dcterms:W3CDTF">2024-08-30T19:58:35Z</dcterms:modified>
</cp:coreProperties>
</file>