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727849" y="5895975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PyMatching</a:t>
            </a:r>
            <a:r>
              <a:rPr lang="en-US" dirty="0"/>
              <a:t> struggles &amp; performs inconsistently with high values of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  <a:p>
            <a:pPr algn="ctr"/>
            <a:r>
              <a:rPr lang="en-US" dirty="0"/>
              <a:t>These benchmarking results are averaged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A608F04-6D0B-49BE-6C20-2BD0DEE3C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4" y="944914"/>
            <a:ext cx="4351338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AA90CD36-8FBF-EE69-239D-3DDA1062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" y="1446377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FDE393AD-F8CD-C6E9-4127-54861C86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2" y="1253331"/>
            <a:ext cx="5801784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CA387693-CBD5-1DBC-3335-710455E5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6" y="1523379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5A586292-3389-3135-0CA8-4A339361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43" y="142617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5F03EE7-9011-F31D-0158-10E81B4D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86BF046-C4F9-FFFD-9DA4-342D2357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54" y="268612"/>
            <a:ext cx="9638637" cy="6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/>
                  <a:t>4 hours, </a:t>
                </a:r>
                <a:r>
                  <a:rPr lang="en-US" dirty="0"/>
                  <a:t>8 CPUs per task</a:t>
                </a:r>
              </a:p>
              <a:p>
                <a:r>
                  <a:rPr lang="en-US" dirty="0"/>
                  <a:t>Record: final </a:t>
                </a:r>
                <a:r>
                  <a:rPr lang="en-US" dirty="0" err="1"/>
                  <a:t>anyon</a:t>
                </a:r>
                <a:r>
                  <a:rPr lang="en-US" dirty="0"/>
                  <a:t> density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3" y="168275"/>
            <a:ext cx="8432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  <vt:lpstr>Intermission – PyMatching Benchmarking</vt:lpstr>
      <vt:lpstr>Run 4</vt:lpstr>
      <vt:lpstr>Run 4</vt:lpstr>
      <vt:lpstr>Run 4</vt:lpstr>
      <vt:lpstr>Run 4</vt:lpstr>
      <vt:lpstr>Run 4</vt:lpstr>
      <vt:lpstr>Run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10</cp:revision>
  <dcterms:created xsi:type="dcterms:W3CDTF">2024-08-07T20:35:02Z</dcterms:created>
  <dcterms:modified xsi:type="dcterms:W3CDTF">2024-08-08T02:13:41Z</dcterms:modified>
</cp:coreProperties>
</file>