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4C4C-CB98-8EBF-17CE-C1FD286C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996A-349E-B5B5-4C84-754D2D711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43B70-554D-EAD5-9D56-B1B6CA2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A9A1-DB4F-311B-4AB7-F44F5AB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900C-309F-BC00-B101-D6534F0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1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F87-6CE4-406F-68FC-9589F4B9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16335-6C5F-389E-0F1B-CC3897AAE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DD509-B2FD-99D6-BFD9-4DD39FD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6A06-6D98-9F0A-102D-22ECC0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7BF4-0ABC-C0F6-F6F9-701D4ACA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0914E-61D8-F0B7-E39A-753BA122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353A-5EDA-F24F-0A92-4CC1280C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3231-97D3-AE57-5983-68058A28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3CC9-FB1C-FC70-863E-66F85FD6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E147-FB0D-51C7-FB8F-EFEAFF1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641-3151-4622-4EEE-360B484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FC9-12E3-404B-8B16-DA1704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594A-4CA0-DB49-3FCA-629277AE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6022-B786-4680-6759-E6DBBA03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18C3-7706-2FC8-D278-1EBC6A4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6FEC-504C-E47B-3192-51178E30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3C819-2C2C-B065-2095-FC62F8B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A03B-BA00-6EA1-5D12-AC79E9C3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2FA0-E480-58DE-497D-0188DB6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7B95-218B-5AA5-BE74-529089F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A1E2-EDBF-837B-8B3D-039B466F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F94CA-15DE-66A0-C34E-B1074157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44FD-074B-22C9-F774-D678A75E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A7CA-70C2-EFEC-2615-BC798CA3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68DE-582C-F3C5-CF16-3CEC3B6C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23B4-018C-E8A0-BBE0-13A4F23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B9-0D60-DF34-4EAF-AB3D151E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6F6C-417B-4BB2-94EB-C859065B1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DA30-14D0-889D-D0B2-10891E89F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663CD-49CD-D761-64F5-25A8B4BB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FBCB6-2C6E-A174-4FFC-C6ADE6EE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BA05D-619F-FCF3-C5EB-1B8905F1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A814A-2890-04F4-1C4F-9587F664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A371-49BD-9EC3-5F2E-4209731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A88-2B48-E7FB-C0CD-8D2EFB63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3B6F7-967B-FEAE-EAE7-483954B0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D141-9923-FFC4-6A63-0FFCAAEB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E977-933C-8A4E-3743-A2FB623F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36928-FDFA-3FD6-905E-65B5854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1A205-7F07-A5B4-FC79-0A2AB60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E02E-1177-1EBF-BE56-79B499C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3D28-3009-570C-1B14-91B67FB7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0D5E-70A4-220B-648B-4BD1D34FB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DEAF9-63EB-BB14-C31B-1E3962DB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D343-CE1C-1EAB-5CD2-D028A74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5EDA-1F24-BB71-C9BA-6C73451B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28E3-315C-1007-EF07-5F96DF5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4B3-DE4E-F8BE-F23C-02B0977C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C904-2688-44EC-0E0E-A7FB6594E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D47A-3789-FB9E-867A-778C2E034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43E8-52E4-EBED-C462-E72DC91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CCDC-609B-6FA3-2994-3DCEA407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EFA2E-E304-1804-452F-A89C9E3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3984-6999-B80F-F29A-E4BC374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8BBB-CB45-F8E8-C346-2CA95CE5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020B-A851-963D-205A-2E2335EC9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0A79A-3997-4F54-9D51-15EE0C15CBF2}" type="datetimeFigureOut">
              <a:rPr lang="en-US" smtClean="0"/>
              <a:t>2024-08-07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2284-D622-B43B-D240-1AE65CCA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7A29-A9A1-A0A3-7EF6-4471C059D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8F21-CD09-42EC-9EF4-F9C6FAC18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0ABD-F73A-2CA8-1704-06404F63A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Toric Decoder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B0E1-16DC-2490-42B9-FFC68E9C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Sun</a:t>
            </a:r>
          </a:p>
        </p:txBody>
      </p:sp>
    </p:spTree>
    <p:extLst>
      <p:ext uri="{BB962C8B-B14F-4D97-AF65-F5344CB8AC3E}">
        <p14:creationId xmlns:p14="http://schemas.microsoft.com/office/powerpoint/2010/main" val="19912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E641-8640-3369-53EE-87374693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Intermission – </a:t>
            </a:r>
            <a:r>
              <a:rPr lang="en-US" dirty="0" err="1"/>
              <a:t>PyMatching</a:t>
            </a:r>
            <a:r>
              <a:rPr lang="en-US" dirty="0"/>
              <a:t> Benchmarking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2D71F-A104-B8D4-5028-1BF55DAE8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756620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18901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15136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864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1894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9619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Anyon</a:t>
                      </a:r>
                      <a:r>
                        <a:rPr lang="en-US" dirty="0"/>
                        <a:t>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dev.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29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37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8.69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2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165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1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434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D8F546-DCBD-29B7-A959-85A095360B97}"/>
              </a:ext>
            </a:extLst>
          </p:cNvPr>
          <p:cNvSpPr txBox="1"/>
          <p:nvPr/>
        </p:nvSpPr>
        <p:spPr>
          <a:xfrm>
            <a:off x="1727849" y="5895975"/>
            <a:ext cx="878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Note: </a:t>
            </a:r>
            <a:r>
              <a:rPr lang="en-US" dirty="0" err="1"/>
              <a:t>PyMatching</a:t>
            </a:r>
            <a:r>
              <a:rPr lang="en-US" dirty="0"/>
              <a:t> struggles &amp; performs inconsistently with high values of </a:t>
            </a:r>
            <a:r>
              <a:rPr lang="en-US" dirty="0" err="1"/>
              <a:t>anyon</a:t>
            </a:r>
            <a:r>
              <a:rPr lang="en-US" dirty="0"/>
              <a:t> density</a:t>
            </a:r>
          </a:p>
          <a:p>
            <a:pPr algn="ctr"/>
            <a:r>
              <a:rPr lang="en-US" dirty="0"/>
              <a:t>These benchmarking results are averaged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367815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1 hour, 8 CPUs per task</a:t>
                </a:r>
              </a:p>
              <a:p>
                <a:r>
                  <a:rPr lang="en-US" dirty="0"/>
                  <a:t>Record: failure rate, </a:t>
                </a:r>
                <a:r>
                  <a:rPr lang="en-US" dirty="0" err="1"/>
                  <a:t>anyon</a:t>
                </a:r>
                <a:r>
                  <a:rPr lang="en-US" dirty="0"/>
                  <a:t> density over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1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2A9-6878-4223-01B4-D78C26B1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AA608F04-6D0B-49BE-6C20-2BD0DEE3C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4" y="944914"/>
            <a:ext cx="4351338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AA90CD36-8FBF-EE69-239D-3DDA1062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7" y="1446377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3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086-6093-FA3D-3965-B9566ACD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FDE393AD-F8CD-C6E9-4127-54861C86B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2" y="1253331"/>
            <a:ext cx="5801784" cy="4351338"/>
          </a:xfrm>
        </p:spPr>
      </p:pic>
      <p:pic>
        <p:nvPicPr>
          <p:cNvPr id="7" name="Picture 6" descr="A graph of a failure rate&#10;&#10;Description automatically generated">
            <a:extLst>
              <a:ext uri="{FF2B5EF4-FFF2-40B4-BE49-F238E27FC236}">
                <a16:creationId xmlns:a16="http://schemas.microsoft.com/office/drawing/2014/main" id="{CA387693-CBD5-1DBC-3335-710455E56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6" y="1523379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3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E7C2-5250-CD3A-B758-DA98D4F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 and a line&#10;&#10;Description automatically generated">
            <a:extLst>
              <a:ext uri="{FF2B5EF4-FFF2-40B4-BE49-F238E27FC236}">
                <a16:creationId xmlns:a16="http://schemas.microsoft.com/office/drawing/2014/main" id="{5A586292-3389-3135-0CA8-4A339361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43" y="1426176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0081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6647-4207-7788-20D4-90A575D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4</a:t>
            </a:r>
          </a:p>
        </p:txBody>
      </p:sp>
      <p:pic>
        <p:nvPicPr>
          <p:cNvPr id="5" name="Content Placeholder 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5F03EE7-9011-F31D-0158-10E81B4D4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86BF046-C4F9-FFFD-9DA4-342D2357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54" y="268612"/>
            <a:ext cx="9638637" cy="642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1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5B7C-E959-6E5B-8FF2-2171A00B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20,40,60,80,100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2,4,8,16,32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intermediate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346A30-02B2-C0B3-2F7E-67BEE85D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DBF-AC8A-58C6-F6DA-7185F99E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1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B14AD375-3F83-1356-EDFB-E684C860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88" y="1200932"/>
            <a:ext cx="4351338" cy="4351338"/>
          </a:xfrm>
        </p:spPr>
      </p:pic>
      <p:pic>
        <p:nvPicPr>
          <p:cNvPr id="7" name="Picture 6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E2CC82EE-9CB3-D748-F6FF-AEF24504E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685" y="1027905"/>
            <a:ext cx="4388757" cy="4388757"/>
          </a:xfrm>
          <a:prstGeom prst="rect">
            <a:avLst/>
          </a:prstGeom>
        </p:spPr>
      </p:pic>
      <p:pic>
        <p:nvPicPr>
          <p:cNvPr id="9" name="Picture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F8A9EEF5-B128-FCD2-F13C-8A87758AA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1" y="1027905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611-477D-7183-A940-7F5895A6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2,4,8,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,64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5D26C-CBF8-AA4B-35F8-AAF89BAC4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8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D6E1-C25D-645A-F29E-61D9CCA0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2</a:t>
            </a:r>
          </a:p>
        </p:txBody>
      </p:sp>
      <p:pic>
        <p:nvPicPr>
          <p:cNvPr id="5" name="Content Placeholder 4" descr="A graph of a failure rate&#10;&#10;Description automatically generated">
            <a:extLst>
              <a:ext uri="{FF2B5EF4-FFF2-40B4-BE49-F238E27FC236}">
                <a16:creationId xmlns:a16="http://schemas.microsoft.com/office/drawing/2014/main" id="{08B411F7-4B3A-F340-7BC5-6E89FBEB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1" y="1430989"/>
            <a:ext cx="4351338" cy="4351338"/>
          </a:xfrm>
        </p:spPr>
      </p:pic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DC809E-9301-091A-DF82-2CF390705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2" y="1268310"/>
            <a:ext cx="4388757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0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A52D-8C56-4CC5-48D0-88D222D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20,40,60,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,200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0.01,0.02,0.03,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,0.05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10000 shots</a:t>
                </a:r>
              </a:p>
              <a:p>
                <a:r>
                  <a:rPr lang="en-US" dirty="0"/>
                  <a:t>4 hours, 8 CPUs per task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67ADB7-F744-B166-BEF6-BB2549F8A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6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DF1A-C184-AB3E-0189-CB6740F6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775CB5B-377C-90D9-9739-3F5CAAA39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3" t="11134" r="12715" b="6676"/>
          <a:stretch/>
        </p:blipFill>
        <p:spPr>
          <a:xfrm>
            <a:off x="2485725" y="-147420"/>
            <a:ext cx="6261234" cy="3576420"/>
          </a:xfr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8C1B53F8-F8C7-7A0B-0552-D25E5A7D6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t="11601" r="10960" b="6908"/>
          <a:stretch/>
        </p:blipFill>
        <p:spPr>
          <a:xfrm>
            <a:off x="2444817" y="3392907"/>
            <a:ext cx="6434488" cy="3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6A62-8F15-9E10-5F8E-2A424EB0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9" name="Content Placeholder 8" descr="A graph of a graph of a failure rate&#10;&#10;Description automatically generated with medium confidence">
            <a:extLst>
              <a:ext uri="{FF2B5EF4-FFF2-40B4-BE49-F238E27FC236}">
                <a16:creationId xmlns:a16="http://schemas.microsoft.com/office/drawing/2014/main" id="{234C2B30-5E64-A2A5-2B8D-4F02F992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6" y="1292556"/>
            <a:ext cx="5801784" cy="4351338"/>
          </a:xfrm>
        </p:spPr>
      </p:pic>
      <p:pic>
        <p:nvPicPr>
          <p:cNvPr id="13" name="Picture 12" descr="A graph of a failure rate&#10;&#10;Description automatically generated">
            <a:extLst>
              <a:ext uri="{FF2B5EF4-FFF2-40B4-BE49-F238E27FC236}">
                <a16:creationId xmlns:a16="http://schemas.microsoft.com/office/drawing/2014/main" id="{D111AA43-2F67-4AE4-0D60-5F9808142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556"/>
            <a:ext cx="5851676" cy="43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DEE6-D7B2-00D6-81E1-D9FEDE2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</a:t>
            </a:r>
          </a:p>
        </p:txBody>
      </p:sp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11723DD7-583B-165E-B92B-C932975A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33" y="168275"/>
            <a:ext cx="84328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256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Toric Decoder Plots</vt:lpstr>
      <vt:lpstr>Run 1</vt:lpstr>
      <vt:lpstr>Run 1</vt:lpstr>
      <vt:lpstr>Run 2</vt:lpstr>
      <vt:lpstr>Run 2</vt:lpstr>
      <vt:lpstr>Run 3</vt:lpstr>
      <vt:lpstr>Run 3</vt:lpstr>
      <vt:lpstr>Run 3</vt:lpstr>
      <vt:lpstr>Run 3</vt:lpstr>
      <vt:lpstr>Intermission – PyMatching Benchmarking</vt:lpstr>
      <vt:lpstr>Run 4</vt:lpstr>
      <vt:lpstr>Run 4</vt:lpstr>
      <vt:lpstr>Run 4</vt:lpstr>
      <vt:lpstr>Run 4</vt:lpstr>
      <vt:lpstr>Run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Sun</dc:creator>
  <cp:lastModifiedBy>Daniel Sun</cp:lastModifiedBy>
  <cp:revision>8</cp:revision>
  <dcterms:created xsi:type="dcterms:W3CDTF">2024-08-07T20:35:02Z</dcterms:created>
  <dcterms:modified xsi:type="dcterms:W3CDTF">2024-08-08T01:57:02Z</dcterms:modified>
</cp:coreProperties>
</file>