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5933" TargetMode="External"/><Relationship Id="rId2" Type="http://schemas.openxmlformats.org/officeDocument/2006/relationships/hyperlink" Target="https://arxiv.org/abs/1406.2338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Local, Real-Time</a:t>
            </a:r>
            <a:br>
              <a:rPr lang="en-US" dirty="0"/>
            </a:br>
            <a:r>
              <a:rPr lang="en-US" dirty="0"/>
              <a:t>Toric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Sun &amp; Yaodong Li</a:t>
            </a:r>
          </a:p>
          <a:p>
            <a:r>
              <a:rPr lang="en-US" dirty="0"/>
              <a:t>Khemani Group, </a:t>
            </a:r>
            <a:r>
              <a:rPr lang="en-US" dirty="0" err="1"/>
              <a:t>Geballe</a:t>
            </a:r>
            <a:r>
              <a:rPr lang="en-US" dirty="0"/>
              <a:t> Laboratory for Advanced Materials, 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8308844-3A96-08AB-17CB-A32392C4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1" y="100417"/>
            <a:ext cx="8591549" cy="6657165"/>
          </a:xfr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45245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837751" y="5895975"/>
            <a:ext cx="856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PyMatching</a:t>
            </a:r>
            <a:r>
              <a:rPr lang="en-US" dirty="0"/>
              <a:t> struggles &amp; performs inconsistently with </a:t>
            </a:r>
            <a:r>
              <a:rPr lang="en-US" b="1" dirty="0"/>
              <a:t>high values of </a:t>
            </a:r>
            <a:r>
              <a:rPr lang="en-US" b="1" dirty="0" err="1"/>
              <a:t>anyon</a:t>
            </a:r>
            <a:r>
              <a:rPr lang="en-US" b="1" dirty="0"/>
              <a:t> density.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4 – even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59EE76-E1E9-F63F-D295-6854BF00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25" y="1451298"/>
            <a:ext cx="3766375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9FCD4C0-FB7C-F914-C68D-BC71C9A0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328"/>
            <a:ext cx="5794537" cy="5008388"/>
          </a:xfrm>
        </p:spPr>
      </p:pic>
      <p:pic>
        <p:nvPicPr>
          <p:cNvPr id="10" name="Picture 9" descr="A graph with different colors&#10;&#10;Description automatically generated">
            <a:extLst>
              <a:ext uri="{FF2B5EF4-FFF2-40B4-BE49-F238E27FC236}">
                <a16:creationId xmlns:a16="http://schemas.microsoft.com/office/drawing/2014/main" id="{A46F1494-FE67-E99E-2D1A-FF0C8739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411"/>
            <a:ext cx="5918200" cy="49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A0B1A35E-A334-301A-B2EB-F8722B422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4636"/>
            <a:ext cx="5935733" cy="458283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3C4F5454-F7C3-DAF0-2942-9B138E8F7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" y="1544637"/>
            <a:ext cx="5822401" cy="45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7" name="Content Placeholder 6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7CEF5DDA-E79F-44F7-D5EC-F8D6D02A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88481"/>
            <a:ext cx="8736550" cy="6769519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A317005-5137-12EE-AE9F-434D242D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34" y="182562"/>
            <a:ext cx="9788666" cy="6492875"/>
          </a:xfr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 –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0EB914-3428-2226-016C-3D0FDC24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1" y="1808070"/>
            <a:ext cx="6584950" cy="49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66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F6DF-0C8A-C94F-B1D0-930EE558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5C9535-098E-1AD7-F1FF-A7D49E88F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" y="2692400"/>
            <a:ext cx="12069225" cy="2717800"/>
          </a:xfrm>
        </p:spPr>
      </p:pic>
    </p:spTree>
    <p:extLst>
      <p:ext uri="{BB962C8B-B14F-4D97-AF65-F5344CB8AC3E}">
        <p14:creationId xmlns:p14="http://schemas.microsoft.com/office/powerpoint/2010/main" val="349989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B0AC-FCC0-7593-479D26A8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5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2A8BCB7-7630-73B3-47D6-9E12E4C32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423"/>
            <a:ext cx="5858473" cy="461123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9F83320-41BE-5596-DE71-4EBD5AF7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196423"/>
            <a:ext cx="5858473" cy="46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D8-17AD-BFAA-9008-C960B71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state, with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times: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steps of the </a:t>
                </a:r>
                <a:r>
                  <a:rPr lang="en-US" dirty="0">
                    <a:hlinkClick r:id="rId2"/>
                  </a:rPr>
                  <a:t>2D decoder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field updates and 1 </a:t>
                </a:r>
                <a:r>
                  <a:rPr lang="en-US" dirty="0" err="1"/>
                  <a:t>anyon</a:t>
                </a:r>
                <a:r>
                  <a:rPr lang="en-US" dirty="0"/>
                  <a:t> update)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Add </a:t>
                </a:r>
                <a:r>
                  <a:rPr lang="en-US" dirty="0" err="1"/>
                  <a:t>i.i.d.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errors on lattice qubits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</a:t>
                </a:r>
                <a:r>
                  <a:rPr lang="en-US" dirty="0">
                    <a:hlinkClick r:id="rId3"/>
                  </a:rPr>
                  <a:t>MWPM</a:t>
                </a:r>
                <a:r>
                  <a:rPr lang="en-US" dirty="0"/>
                  <a:t> to calculate the most likely error</a:t>
                </a:r>
              </a:p>
              <a:p>
                <a:r>
                  <a:rPr lang="en-US" dirty="0"/>
                  <a:t>See if a logical error has occurred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FDCB2-EE3F-2470-4A15-029CFBFCE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3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 – increase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D53BD6-DDB5-0DD2-E276-3600C6ED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84" y="407988"/>
            <a:ext cx="5030766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72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48A-C923-03BF-F19D-240CCD3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4B0F5E-F38B-B548-3FCA-BBF65075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-37678"/>
            <a:ext cx="6742760" cy="3456732"/>
          </a:xfrm>
        </p:spPr>
      </p:pic>
      <p:pic>
        <p:nvPicPr>
          <p:cNvPr id="7" name="Picture 6" descr="A screenshot of a color chart&#10;&#10;Description automatically generated">
            <a:extLst>
              <a:ext uri="{FF2B5EF4-FFF2-40B4-BE49-F238E27FC236}">
                <a16:creationId xmlns:a16="http://schemas.microsoft.com/office/drawing/2014/main" id="{0CABD6FB-0365-D2BF-6E0E-92215391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3438947"/>
            <a:ext cx="6828112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B9A5-EBB6-ABB5-A716-4548F34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B2D58DD-3478-46CC-4C0A-C85AFE593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6" y="1444866"/>
            <a:ext cx="6196904" cy="4784483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7D472D08-44B6-5135-1898-2D029D4D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" y="1444866"/>
            <a:ext cx="6078585" cy="4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0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241D-794D-D205-3091-E9062E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AA236F-1C0F-E224-134E-60229C86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1" y="0"/>
            <a:ext cx="8858250" cy="6863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0F92D-F572-36EF-B193-30FCA6A2021E}"/>
              </a:ext>
            </a:extLst>
          </p:cNvPr>
          <p:cNvSpPr txBox="1"/>
          <p:nvPr/>
        </p:nvSpPr>
        <p:spPr>
          <a:xfrm>
            <a:off x="4748663" y="2123239"/>
            <a:ext cx="2815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Crossing?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 effect of small 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2B6B3-B309-2529-6D83-34A7FEBE2859}"/>
              </a:ext>
            </a:extLst>
          </p:cNvPr>
          <p:cNvCxnSpPr/>
          <p:nvPr/>
        </p:nvCxnSpPr>
        <p:spPr>
          <a:xfrm>
            <a:off x="6369050" y="3048000"/>
            <a:ext cx="768350" cy="74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3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42FF-6682-438D-E579-43801FBF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6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6DFD9CF-0A4E-75C0-842C-3EEB793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1" y="0"/>
            <a:ext cx="5124450" cy="6847957"/>
          </a:xfrm>
        </p:spPr>
      </p:pic>
    </p:spTree>
    <p:extLst>
      <p:ext uri="{BB962C8B-B14F-4D97-AF65-F5344CB8AC3E}">
        <p14:creationId xmlns:p14="http://schemas.microsoft.com/office/powerpoint/2010/main" val="137589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 – look for below-threshold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</a:t>
                </a:r>
              </a:p>
              <a:p>
                <a:r>
                  <a:rPr lang="en-US" dirty="0"/>
                  <a:t>2 hours, 8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9F324F-8502-6716-A767-B1B37675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66" y="1813378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9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60F-A9E0-E2C7-AA15-B8ED7751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7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80EB120-24E7-94B0-354C-CFB520B17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570821"/>
            <a:ext cx="5849682" cy="4584502"/>
          </a:xfrm>
        </p:spPr>
      </p:pic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7D11D1F0-D092-1EA9-D35E-9BFEB59E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820"/>
            <a:ext cx="5956300" cy="45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490-B962-3F4F-EFAA-2B5007E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 – Refine run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=0.004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/>
                  <a:t>shots (100000 x 100)</a:t>
                </a:r>
                <a:endParaRPr lang="en-US" dirty="0"/>
              </a:p>
              <a:p>
                <a:r>
                  <a:rPr lang="en-US" dirty="0"/>
                  <a:t>2 hours, 10 CPUs / task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62A52ED-5824-0E03-C594-148A5C5E6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005818-3985-A45C-A05B-9EB5AE17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02" y="0"/>
            <a:ext cx="367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7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E4CE-23FB-799C-B915-E7425239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8</a:t>
            </a:r>
          </a:p>
        </p:txBody>
      </p:sp>
      <p:pic>
        <p:nvPicPr>
          <p:cNvPr id="5" name="Content Placeholder 4" descr="A graph with a blue line&#10;&#10;Description automatically generated">
            <a:extLst>
              <a:ext uri="{FF2B5EF4-FFF2-40B4-BE49-F238E27FC236}">
                <a16:creationId xmlns:a16="http://schemas.microsoft.com/office/drawing/2014/main" id="{C733761B-217E-2220-E992-F93B00A35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15879" cy="463036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B2A29EF6-46B7-DD0C-1559-1BF8A8A9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908196" cy="46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8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 – look for crossing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𝟎𝟎𝟓𝟗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1000000 shots (100000 x 10)</a:t>
                </a:r>
              </a:p>
              <a:p>
                <a:r>
                  <a:rPr lang="en-US" dirty="0"/>
                  <a:t>3</a:t>
                </a:r>
                <a:r>
                  <a:rPr lang="en-US"/>
                  <a:t> </a:t>
                </a:r>
                <a:r>
                  <a:rPr lang="en-US" dirty="0"/>
                  <a:t>hours</a:t>
                </a:r>
                <a:r>
                  <a:rPr lang="en-US"/>
                  <a:t>, 10 </a:t>
                </a:r>
                <a:r>
                  <a:rPr lang="en-US" dirty="0"/>
                  <a:t>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2646D8-5D91-8BD4-B692-EDBB6F3D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434" y="1027906"/>
            <a:ext cx="423921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 – no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4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CA82-CB64-1FFE-E493-F51AAB8C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black and purple square&#10;&#10;Description automatically generated">
            <a:extLst>
              <a:ext uri="{FF2B5EF4-FFF2-40B4-BE49-F238E27FC236}">
                <a16:creationId xmlns:a16="http://schemas.microsoft.com/office/drawing/2014/main" id="{753A2137-9AA5-6EA9-EB15-C4B39477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" y="2069624"/>
            <a:ext cx="12177539" cy="3392712"/>
          </a:xfrm>
        </p:spPr>
      </p:pic>
    </p:spTree>
    <p:extLst>
      <p:ext uri="{BB962C8B-B14F-4D97-AF65-F5344CB8AC3E}">
        <p14:creationId xmlns:p14="http://schemas.microsoft.com/office/powerpoint/2010/main" val="2334191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204E-5F79-5675-EB92-454D21C1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9</a:t>
            </a:r>
          </a:p>
        </p:txBody>
      </p:sp>
      <p:pic>
        <p:nvPicPr>
          <p:cNvPr id="5" name="Content Placeholder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3DEDCEC0-8F7D-2CBF-2886-E8D9C984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96" y="1613685"/>
            <a:ext cx="6046904" cy="4668672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DD31CFB6-5CA0-2F70-2AC9-E19FF25A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686"/>
            <a:ext cx="6032472" cy="46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 – more crossing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𝟎𝟎𝟑𝟕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𝟎𝟎𝟒𝟓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1.5 hours, 1 GPU / task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378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FDCC-E89F-0FB8-707F-8E33B855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</a:t>
            </a:r>
          </a:p>
        </p:txBody>
      </p:sp>
      <p:pic>
        <p:nvPicPr>
          <p:cNvPr id="9" name="Content Placeholder 8" descr="A black background with a blue and white square&#10;&#10;Description automatically generated with medium confidence">
            <a:extLst>
              <a:ext uri="{FF2B5EF4-FFF2-40B4-BE49-F238E27FC236}">
                <a16:creationId xmlns:a16="http://schemas.microsoft.com/office/drawing/2014/main" id="{2EDA4C49-A0B8-C971-8690-4801323E9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" y="1069065"/>
            <a:ext cx="12132225" cy="5706344"/>
          </a:xfrm>
        </p:spPr>
      </p:pic>
    </p:spTree>
    <p:extLst>
      <p:ext uri="{BB962C8B-B14F-4D97-AF65-F5344CB8AC3E}">
        <p14:creationId xmlns:p14="http://schemas.microsoft.com/office/powerpoint/2010/main" val="433462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4CCF-2D0E-D01D-E8FB-D888682A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10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FD2219D-0DD0-F812-B9A0-FF8098ABB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65" y="1517434"/>
            <a:ext cx="6131430" cy="4678108"/>
          </a:xfrm>
        </p:spPr>
      </p:pic>
      <p:pic>
        <p:nvPicPr>
          <p:cNvPr id="7" name="Picture 6" descr="A graph on a black background&#10;&#10;Description automatically generated">
            <a:extLst>
              <a:ext uri="{FF2B5EF4-FFF2-40B4-BE49-F238E27FC236}">
                <a16:creationId xmlns:a16="http://schemas.microsoft.com/office/drawing/2014/main" id="{E6532344-3100-4207-66C5-006C94059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434"/>
            <a:ext cx="6044665" cy="46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5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AE68650A-1938-D6A2-71D6-128425B4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6" y="1922725"/>
            <a:ext cx="3987130" cy="3499407"/>
          </a:xfrm>
        </p:spPr>
      </p:pic>
      <p:pic>
        <p:nvPicPr>
          <p:cNvPr id="11" name="Picture 1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5F32B76-763F-6CB0-CF72-541ECEF40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07"/>
            <a:ext cx="3743268" cy="3468925"/>
          </a:xfrm>
          <a:prstGeom prst="rect">
            <a:avLst/>
          </a:prstGeom>
        </p:spPr>
      </p:pic>
      <p:pic>
        <p:nvPicPr>
          <p:cNvPr id="13" name="Picture 1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F825FE7-1684-55AD-3BD4-2DA54FF4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51" y="1953207"/>
            <a:ext cx="390787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 – intermediate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347DB337-A6EB-1754-FBC6-06B3A852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" y="1407659"/>
            <a:ext cx="6007778" cy="5267349"/>
          </a:xfr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2583D5EB-5CF8-B998-1712-74F153986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14" y="1379541"/>
            <a:ext cx="6007778" cy="53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Run 3 – 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97A52D-8C56-4CC5-48D0-88D222D0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/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9A83BB3-7CB0-14C1-9B5F-50EB5A81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7223"/>
            <a:ext cx="6096000" cy="47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6FBBCAE-950C-2160-96AC-87200BD9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0"/>
            <a:ext cx="6194073" cy="3426249"/>
          </a:xfr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EB857D91-222A-CC0E-6154-A6E92375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79" y="3426249"/>
            <a:ext cx="6279424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098E4CC-7D9C-CBB4-F21A-5EF28AB82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5" y="1520271"/>
            <a:ext cx="6095653" cy="4723219"/>
          </a:xfr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8584BBB-4592-D2C3-D796-D4DA03D5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72"/>
            <a:ext cx="6000750" cy="47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706</Words>
  <Application>Microsoft Office PowerPoint</Application>
  <PresentationFormat>Widescreen</PresentationFormat>
  <Paragraphs>152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Cambria Math</vt:lpstr>
      <vt:lpstr>Office Theme</vt:lpstr>
      <vt:lpstr>Local, Real-Time Toric Decoder</vt:lpstr>
      <vt:lpstr>Algorithm</vt:lpstr>
      <vt:lpstr>Run 1 – no intermediate errors</vt:lpstr>
      <vt:lpstr>Run 1</vt:lpstr>
      <vt:lpstr>Run 2 – intermediate errors</vt:lpstr>
      <vt:lpstr>Run 2</vt:lpstr>
      <vt:lpstr>Run 3 – smaller p</vt:lpstr>
      <vt:lpstr>Run 3</vt:lpstr>
      <vt:lpstr>Run 3</vt:lpstr>
      <vt:lpstr>Run 3</vt:lpstr>
      <vt:lpstr>Intermission – PyMatching Benchmarking</vt:lpstr>
      <vt:lpstr>Run 4 – even smaller p</vt:lpstr>
      <vt:lpstr>Run 4</vt:lpstr>
      <vt:lpstr>Run 4</vt:lpstr>
      <vt:lpstr>Run 4</vt:lpstr>
      <vt:lpstr>Run 4</vt:lpstr>
      <vt:lpstr>Run 5 – anyon density</vt:lpstr>
      <vt:lpstr>Run 5</vt:lpstr>
      <vt:lpstr>Run 5</vt:lpstr>
      <vt:lpstr>Run 6 – increase sensitivity</vt:lpstr>
      <vt:lpstr>Run 6</vt:lpstr>
      <vt:lpstr>Run 6</vt:lpstr>
      <vt:lpstr>Run 6</vt:lpstr>
      <vt:lpstr>Run 6</vt:lpstr>
      <vt:lpstr>Run 7 – look for below-threshold behavior</vt:lpstr>
      <vt:lpstr>Run 7</vt:lpstr>
      <vt:lpstr>Run 8 – Refine run 7</vt:lpstr>
      <vt:lpstr>Run 8</vt:lpstr>
      <vt:lpstr>Run 9 – look for crossing</vt:lpstr>
      <vt:lpstr>Run 9</vt:lpstr>
      <vt:lpstr>Run 9</vt:lpstr>
      <vt:lpstr>Run 10 – more crossing</vt:lpstr>
      <vt:lpstr>Run 10</vt:lpstr>
      <vt:lpstr>Run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33</cp:revision>
  <dcterms:created xsi:type="dcterms:W3CDTF">2024-08-07T20:35:02Z</dcterms:created>
  <dcterms:modified xsi:type="dcterms:W3CDTF">2024-08-29T00:23:48Z</dcterms:modified>
</cp:coreProperties>
</file>