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6408" autoAdjust="0"/>
  </p:normalViewPr>
  <p:slideViewPr>
    <p:cSldViewPr snapToGrid="0" showGuides="1">
      <p:cViewPr varScale="1">
        <p:scale>
          <a:sx n="76" d="100"/>
          <a:sy n="76" d="100"/>
        </p:scale>
        <p:origin x="132" y="768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6DD-44BE-AC8F-003E903E0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1º trimestre</c:v>
                </c:pt>
                <c:pt idx="1">
                  <c:v>2º trimestre</c:v>
                </c:pt>
                <c:pt idx="2">
                  <c:v>3º trimestre</c:v>
                </c:pt>
                <c:pt idx="3">
                  <c:v>4º trimestre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07/05/2021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07/05/2021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jpg"/><Relationship Id="rId5" Type="http://schemas.openxmlformats.org/officeDocument/2006/relationships/image" Target="../media/image25.jp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6.jpe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jpe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jpeg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jpg"/><Relationship Id="rId5" Type="http://schemas.openxmlformats.org/officeDocument/2006/relationships/image" Target="../media/image25.jp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-a-presentation-ff353d37-742a-4aa8-8bdd-6b1f488127a2?ui=pt-BR&amp;rs=pt-BR&amp;ad=B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go.microsoft.com/fwlink/?linkid=2006808&amp;clcid=0x40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LEAGUE OF </a:t>
            </a:r>
            <a:br>
              <a:rPr lang="pt-BR" dirty="0"/>
            </a:br>
            <a:r>
              <a:rPr lang="pt-BR" dirty="0"/>
              <a:t>FRIENDS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Venha se divertir com a gente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B81BB85E-8EC2-4A26-93E3-6B1ACEF9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015345"/>
            <a:ext cx="3905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Imagem 18" descr="Logotipo da empresa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MERCADO</a:t>
            </a:r>
            <a:br>
              <a:rPr lang="pt-BR" dirty="0"/>
            </a:br>
            <a:r>
              <a:rPr lang="pt-BR" dirty="0"/>
              <a:t>OPORTUNIDADE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928683" y="1185842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000" dirty="0"/>
              <a:t>R$ 25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90247" y="1537655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9857" y="1767897"/>
            <a:ext cx="2520000" cy="978408"/>
          </a:xfrm>
        </p:spPr>
        <p:txBody>
          <a:bodyPr rtlCol="0"/>
          <a:lstStyle/>
          <a:p>
            <a:pPr rtl="0"/>
            <a:r>
              <a:rPr lang="pt-BR" sz="5000" dirty="0"/>
              <a:t>R$ 50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183320" y="1818886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61952" y="2049128"/>
            <a:ext cx="3024000" cy="978408"/>
          </a:xfrm>
        </p:spPr>
        <p:txBody>
          <a:bodyPr rtlCol="0"/>
          <a:lstStyle/>
          <a:p>
            <a:pPr rtl="0"/>
            <a:r>
              <a:rPr lang="pt-BR" sz="5000" dirty="0"/>
              <a:t>R$ 100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10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Logotipo da empresa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7963"/>
            <a:ext cx="5574384" cy="1078652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SOBRE A CONCORRÊNCIA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</a:t>
            </a:r>
            <a:br>
              <a:rPr lang="pt-BR" dirty="0"/>
            </a:b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11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05" y="707529"/>
            <a:ext cx="4058126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CONCORRÊNCIA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 dirty="0"/>
              <a:t>Mais Conveniente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pt-BR" dirty="0"/>
              <a:t>Menos Conveniente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Mais Caro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pt-BR" dirty="0"/>
              <a:t>Menos Caro</a:t>
            </a:r>
          </a:p>
        </p:txBody>
      </p:sp>
      <p:sp>
        <p:nvSpPr>
          <p:cNvPr id="7" name="Espaço Reservado para Imagem 6" descr="Logotipo da empresa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Espaço Reservado para Imagem 17" descr="Logotipo da empresa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12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1512271"/>
            <a:ext cx="3671984" cy="1286838"/>
          </a:xfrm>
        </p:spPr>
        <p:txBody>
          <a:bodyPr rtlCol="0">
            <a:noAutofit/>
          </a:bodyPr>
          <a:lstStyle/>
          <a:p>
            <a:pPr rtl="0"/>
            <a:r>
              <a:rPr lang="pt-BR" spc="-50" dirty="0"/>
              <a:t>CRESCIMENTO</a:t>
            </a:r>
            <a:br>
              <a:rPr lang="pt-BR" spc="-50" dirty="0"/>
            </a:br>
            <a:r>
              <a:rPr lang="pt-BR" spc="-50" dirty="0"/>
              <a:t>ESTRATÉGIA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1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2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3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13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Métricas-chave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205585534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pt-BR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R$ 50.000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14" name="Espaço Reservado para Conteúdo 13" descr="Gráfico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463319419"/>
              </p:ext>
            </p:extLst>
          </p:nvPr>
        </p:nvGraphicFramePr>
        <p:xfrm>
          <a:off x="6521884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14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4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66" y="131975"/>
            <a:ext cx="2673606" cy="114464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LINHA DO TEMPO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15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graphicFrame>
        <p:nvGraphicFramePr>
          <p:cNvPr id="9" name="Espaço reservado para a tabela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77465725"/>
              </p:ext>
            </p:extLst>
          </p:nvPr>
        </p:nvGraphicFramePr>
        <p:xfrm>
          <a:off x="4430062" y="859665"/>
          <a:ext cx="6510345" cy="48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Usuários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Trabalhos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Preço médio por trabalho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RECEITA DA EMPRESA A 15%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Custo da Receita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Lucro Bruto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Vendas e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Atendimento ao 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Desenvolvimento do Produto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Diversos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 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EBIT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-1.968.750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28.080.000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16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NOSSA</a:t>
            </a:r>
            <a:br>
              <a:rPr lang="pt-BR" dirty="0"/>
            </a:br>
            <a:r>
              <a:rPr lang="pt-BR" dirty="0"/>
              <a:t>EQUIPE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</a:t>
            </a:r>
            <a:br>
              <a:rPr lang="pt-BR" dirty="0"/>
            </a:br>
            <a:r>
              <a:rPr lang="pt-BR" dirty="0"/>
              <a:t>DOLOR SIT AMET, CONSECTETUER ADIPISCING ELIT. MAECENAS PORTTITOR</a:t>
            </a:r>
          </a:p>
        </p:txBody>
      </p:sp>
      <p:pic>
        <p:nvPicPr>
          <p:cNvPr id="23" name="Espaço Reservado para Imagem 22" descr="Foto dos membros da equipe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br>
              <a:rPr lang="pt-BR" dirty="0"/>
            </a:br>
            <a:r>
              <a:rPr lang="pt-BR" dirty="0"/>
              <a:t>Lima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membros da equipe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5" name="Espaço Reservado para Imagem 24" descr="Foto dos membros da equipe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Ian</a:t>
            </a:r>
            <a:br>
              <a:rPr lang="pt-BR" dirty="0"/>
            </a:br>
            <a:r>
              <a:rPr lang="pt-BR" dirty="0" err="1"/>
              <a:t>Hansson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7" name="Espaço Reservado para Imagem 26" descr="Foto dos membros da equipe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Jens</a:t>
            </a:r>
            <a:br>
              <a:rPr lang="pt-BR" dirty="0"/>
            </a:b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17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ço Reservado para Imagem 26" descr="Logotipo da empresa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NOSSA EQUIPE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pic>
        <p:nvPicPr>
          <p:cNvPr id="29" name="Espaço Reservado para Imagem 28" descr="Foto dos membros da equi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3" name="Espaço Reservado para Imagem 32" descr="Foto dos membros da equi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7" name="Espaço Reservado para Imagem 36" descr="Foto dos membros da equi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1" name="Espaço Reservado para Imagem 30" descr="Foto dos membros da equi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5" name="Espaço Reservado para Imagem 34" descr="Foto dos membros da equi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9" name="Espaço Reservado para Imagem 38" descr="Foto dos membros da equi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18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2.500.000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graphicFrame>
        <p:nvGraphicFramePr>
          <p:cNvPr id="23" name="Espaço Reservado para Gráfico 22" descr="Gráfico de pizza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3995028696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19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2" y="2036604"/>
            <a:ext cx="5021940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O QUE É LEAGUE OF LEGENDS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League of Legends é um jogo eletrônico, do gênero batalha multijogador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71794" y="4017059"/>
            <a:ext cx="4360880" cy="1492824"/>
          </a:xfrm>
        </p:spPr>
        <p:txBody>
          <a:bodyPr rtlCol="0">
            <a:normAutofit/>
          </a:bodyPr>
          <a:lstStyle/>
          <a:p>
            <a:r>
              <a:rPr lang="pt-BR" dirty="0"/>
              <a:t>um jogo de estratégia em que duas equipes de cinco poderosos Campeões se enfrentam para destruir a base uma da outra.</a:t>
            </a:r>
          </a:p>
          <a:p>
            <a:r>
              <a:rPr lang="pt-BR" dirty="0"/>
              <a:t>Cada jogador tem sua função dentro de jogo, e todas as funções são importantes,  por isso é essencial uma boa equipe.</a:t>
            </a:r>
          </a:p>
          <a:p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</a:t>
            </a:fld>
            <a:endParaRPr lang="pt-BR" sz="10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76CBDAC-9F11-4C45-9F96-C16DFC13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73383"/>
            <a:ext cx="3905250" cy="962025"/>
          </a:xfrm>
          <a:prstGeom prst="rect">
            <a:avLst/>
          </a:prstGeom>
        </p:spPr>
      </p:pic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CE7F5A7E-E922-4903-9179-04EB846863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2190" b="12190"/>
          <a:stretch>
            <a:fillRect/>
          </a:stretch>
        </p:blipFill>
        <p:spPr>
          <a:xfrm>
            <a:off x="5760103" y="1950691"/>
            <a:ext cx="6083300" cy="2587752"/>
          </a:xfr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ço Reservado para Imagem 19" descr="Plano de fundo abstrato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20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Logotipo da empresa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Nicolau Mendes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Telefone: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678-555-0134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dirty="0"/>
              <a:t>bergqvist@treyresearch.com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Site: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http://www.treyresearch.net/</a:t>
            </a:r>
          </a:p>
        </p:txBody>
      </p:sp>
      <p:pic>
        <p:nvPicPr>
          <p:cNvPr id="15" name="Espaço Reservado para Imagem 14" descr="Plano de fundo abstrato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APÊNDICE</a:t>
            </a:r>
          </a:p>
        </p:txBody>
      </p:sp>
      <p:pic>
        <p:nvPicPr>
          <p:cNvPr id="11" name="Espaço Reservado para Imagem 10" descr="Plano de fundo abstrato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22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DEPOIMENTOS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Pessoa 1 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2" name="Espaço Reservado para Imagem 21" descr="Foto dos membros da equi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pt-BR" dirty="0"/>
              <a:t>Pessoa 2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4" name="Espaço Reservado para Imagem 23" descr="Foto dos membros da equi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pt-BR" dirty="0"/>
              <a:t>Pessoa 3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6" name="Espaço Reservado para Imagem 25" descr="Foto dos membros da equi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23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24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ço Reservado para Imagem 22" descr="Plano de fundo abstrato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ço Reservado para Imagem 20" descr="Plano de fundo abstrato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VERSÃO MÓVEL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25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Personalize este modelo.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de instruções de edição e feedback</a:t>
            </a:r>
            <a:endParaRPr lang="pt-BR" sz="6000" b="1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ço Reservado para Imagem 19" descr="Plano de fundo abstrato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3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17" descr="Plano de fundo abstrato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4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ítulo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5072104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DO PRODUTO</a:t>
            </a:r>
          </a:p>
        </p:txBody>
      </p:sp>
      <p:sp>
        <p:nvSpPr>
          <p:cNvPr id="68" name="Espaço Reservado para Texto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7" name="Espaço Reservado para Imagem 6" descr="Ícone de globo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2" name="Espaço Reservado para Imagem 11" descr="Ícone de cubo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8" name="Espaço Reservado para Imagem 17" descr="Ícone de microprocessado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pt-BR" dirty="0"/>
              <a:t>Seção 4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21" name="Espaço Reservado para Imagem 20" descr="Ícone de átomo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5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12" descr="Plano de fundo abstrato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6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DIVISOR</a:t>
            </a:r>
          </a:p>
        </p:txBody>
      </p:sp>
      <p:pic>
        <p:nvPicPr>
          <p:cNvPr id="22" name="Espaço Reservado para Imagem 21" descr="Plano de fundo abstrato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7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Logotipo da empresa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MODELO DE NEGÓCIOS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8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14" descr="Logotipo da empresa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5" y="707529"/>
            <a:ext cx="7698879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OPORTUNIDADE DE MERCADO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R$ 12.345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R$ 6.789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9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" id="{AAAA69CE-CB9B-42DD-967B-5E81A8C1E7AB}" vid="{47D404EB-B5DC-406F-88D6-1DD595028D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tf56488565_win32</Template>
  <TotalTime>377</TotalTime>
  <Words>2343</Words>
  <Application>Microsoft Office PowerPoint</Application>
  <PresentationFormat>Widescreen</PresentationFormat>
  <Paragraphs>380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Gill Sans MT</vt:lpstr>
      <vt:lpstr>Segoe UI</vt:lpstr>
      <vt:lpstr>Segoe UI Light</vt:lpstr>
      <vt:lpstr>Tema do Office</vt:lpstr>
      <vt:lpstr>LEAGUE OF  FRIENDS</vt:lpstr>
      <vt:lpstr>O QUE É LEAGUE OF LEGENDS</vt:lpstr>
      <vt:lpstr>PROBLEMA</vt:lpstr>
      <vt:lpstr>SOLUÇÃO</vt:lpstr>
      <vt:lpstr>SLIDE DO PRODUTO</vt:lpstr>
      <vt:lpstr>PRODUTO</vt:lpstr>
      <vt:lpstr>DIVISOR</vt:lpstr>
      <vt:lpstr>MODELO DE NEGÓCIOS</vt:lpstr>
      <vt:lpstr>OPORTUNIDADE DE MERCADO</vt:lpstr>
      <vt:lpstr>MERCADO OPORTUNIDADE</vt:lpstr>
      <vt:lpstr>SLIDE SOBRE A CONCORRÊNCIA</vt:lpstr>
      <vt:lpstr>CONCORRÊNCIA</vt:lpstr>
      <vt:lpstr>CRESCIMENTO ESTRATÉGIA</vt:lpstr>
      <vt:lpstr>TRAÇÃO</vt:lpstr>
      <vt:lpstr>LINHA DO TEMPO</vt:lpstr>
      <vt:lpstr>FINANÇAS</vt:lpstr>
      <vt:lpstr>NOSSA EQUIPE</vt:lpstr>
      <vt:lpstr>SLIDE NOSSA EQUIPE</vt:lpstr>
      <vt:lpstr>FINANCIAMENTO</vt:lpstr>
      <vt:lpstr>RESUMO</vt:lpstr>
      <vt:lpstr>OBRIGADO!</vt:lpstr>
      <vt:lpstr>APÊNDICE</vt:lpstr>
      <vt:lpstr>DEPOIMENTOS</vt:lpstr>
      <vt:lpstr>ESTUDO DE CASO</vt:lpstr>
      <vt:lpstr>VERSÃO MÓVEL</vt:lpstr>
      <vt:lpstr>Personalize este modelo.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TÍTULO</dc:title>
  <dc:creator>Dan</dc:creator>
  <cp:lastModifiedBy>Dan</cp:lastModifiedBy>
  <cp:revision>7</cp:revision>
  <dcterms:created xsi:type="dcterms:W3CDTF">2021-05-02T23:53:03Z</dcterms:created>
  <dcterms:modified xsi:type="dcterms:W3CDTF">2021-05-08T02:24:13Z</dcterms:modified>
</cp:coreProperties>
</file>