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6408" autoAdjust="0"/>
  </p:normalViewPr>
  <p:slideViewPr>
    <p:cSldViewPr snapToGrid="0" showGuides="1">
      <p:cViewPr>
        <p:scale>
          <a:sx n="81" d="100"/>
          <a:sy n="81" d="100"/>
        </p:scale>
        <p:origin x="114" y="654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02/05/2021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02/05/2021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jpe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jpe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a-presentation-ff353d37-742a-4aa8-8bdd-6b1f488127a2?ui=pt-BR&amp;rs=pt-BR&amp;ad=B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o.microsoft.com/fwlink/?linkid=2006808&amp;clcid=0x4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Logotipo da empresa">
            <a:extLst>
              <a:ext uri="{FF2B5EF4-FFF2-40B4-BE49-F238E27FC236}">
                <a16:creationId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Slogan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 descr="Logotipo da empresa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5" y="707529"/>
            <a:ext cx="7698879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OPORTUNIDADE DE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R$ 12.345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R$ 6.789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10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Logotipo da empresa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MERCADO</a:t>
            </a:r>
            <a:br>
              <a:rPr lang="pt-BR" dirty="0"/>
            </a:br>
            <a:r>
              <a:rPr lang="pt-BR" dirty="0"/>
              <a:t>OPORTUNIDADE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928683" y="1185842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000" dirty="0"/>
              <a:t>R$ 25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90247" y="1537655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9857" y="1767897"/>
            <a:ext cx="2520000" cy="978408"/>
          </a:xfrm>
        </p:spPr>
        <p:txBody>
          <a:bodyPr rtlCol="0"/>
          <a:lstStyle/>
          <a:p>
            <a:pPr rtl="0"/>
            <a:r>
              <a:rPr lang="pt-BR" sz="5000" dirty="0"/>
              <a:t>R$ 50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83320" y="1818886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61952" y="2049128"/>
            <a:ext cx="3024000" cy="978408"/>
          </a:xfrm>
        </p:spPr>
        <p:txBody>
          <a:bodyPr rtlCol="0"/>
          <a:lstStyle/>
          <a:p>
            <a:pPr rtl="0"/>
            <a:r>
              <a:rPr lang="pt-BR" sz="5000" dirty="0"/>
              <a:t>R$ 100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11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Logotipo da empresa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963"/>
            <a:ext cx="5574384" cy="1078652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</a:t>
            </a:r>
            <a:br>
              <a:rPr lang="pt-BR" dirty="0"/>
            </a:b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12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5" y="707529"/>
            <a:ext cx="4058126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CONCORRÊNCIA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sp>
        <p:nvSpPr>
          <p:cNvPr id="7" name="Espaço Reservado para Imagem 6" descr="Logotipo da empresa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ço Reservado para Imagem 17" descr="Logotipo da empresa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13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512271"/>
            <a:ext cx="3671984" cy="1286838"/>
          </a:xfrm>
        </p:spPr>
        <p:txBody>
          <a:bodyPr rtlCol="0">
            <a:noAutofit/>
          </a:bodyPr>
          <a:lstStyle/>
          <a:p>
            <a:pPr rtl="0"/>
            <a:r>
              <a:rPr lang="pt-BR" spc="-50" dirty="0"/>
              <a:t>CRESCIMENTO</a:t>
            </a:r>
            <a:br>
              <a:rPr lang="pt-BR" spc="-50" dirty="0"/>
            </a:br>
            <a:r>
              <a:rPr lang="pt-BR" spc="-50" dirty="0"/>
              <a:t>ESTRATÉGIA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2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3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14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205585534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pt-B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R$ 50.000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463319419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4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66" y="131975"/>
            <a:ext cx="2673606" cy="114464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LINHA DO TEMPO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16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graphicFrame>
        <p:nvGraphicFramePr>
          <p:cNvPr id="9" name="Espaço reservado para a tabela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77465725"/>
              </p:ext>
            </p:extLst>
          </p:nvPr>
        </p:nvGraphicFramePr>
        <p:xfrm>
          <a:off x="4430062" y="859665"/>
          <a:ext cx="6510345" cy="48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17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</a:t>
            </a:r>
            <a:br>
              <a:rPr lang="pt-BR" dirty="0"/>
            </a:br>
            <a:r>
              <a:rPr lang="pt-BR" dirty="0"/>
              <a:t>EQUIPE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</a:t>
            </a:r>
            <a:br>
              <a:rPr lang="pt-BR" dirty="0"/>
            </a:br>
            <a:r>
              <a:rPr lang="pt-BR" dirty="0"/>
              <a:t>DOLOR SIT AMET, CONSECTETUER ADIPISCING ELIT. MAECENAS PORTTITOR</a:t>
            </a:r>
          </a:p>
        </p:txBody>
      </p:sp>
      <p:pic>
        <p:nvPicPr>
          <p:cNvPr id="23" name="Espaço Reservado para Imagem 22" descr="Foto dos membros da e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br>
              <a:rPr lang="pt-BR" dirty="0"/>
            </a:br>
            <a:r>
              <a:rPr lang="pt-BR" dirty="0"/>
              <a:t>Lima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membros da equipe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5" name="Espaço Reservado para Imagem 24" descr="Foto dos membros da e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Ian</a:t>
            </a:r>
            <a:br>
              <a:rPr lang="pt-BR" dirty="0"/>
            </a:br>
            <a:r>
              <a:rPr lang="pt-BR" dirty="0" err="1"/>
              <a:t>Hansson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7" name="Espaço Reservado para Imagem 26" descr="Foto dos membros da e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Jens</a:t>
            </a:r>
            <a:br>
              <a:rPr lang="pt-BR" dirty="0"/>
            </a:b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18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26" descr="Logotipo da empres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NOSSA EQUIPE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pic>
        <p:nvPicPr>
          <p:cNvPr id="29" name="Espaço Reservado para Imagem 28" descr="Foto dos membros da e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3" name="Espaço Reservado para Imagem 32" descr="Foto dos membros da e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7" name="Espaço Reservado para Imagem 36" descr="Foto dos membros da e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1" name="Espaço Reservado para Imagem 30" descr="Foto dos membros da e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5" name="Espaço Reservado para Imagem 34" descr="Foto dos membros da e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9" name="Espaço Reservado para Imagem 38" descr="Foto dos membros da e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19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Plano de fundo abstrato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1869643"/>
            <a:ext cx="4618957" cy="2492461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sz="4200" dirty="0"/>
              <a:t>DENSIDADE</a:t>
            </a:r>
            <a:br>
              <a:rPr lang="pt-BR" sz="4200" dirty="0"/>
            </a:br>
            <a:r>
              <a:rPr lang="pt-BR" sz="4200" dirty="0"/>
              <a:t>APRESENTAÇÃO</a:t>
            </a:r>
            <a:br>
              <a:rPr lang="pt-BR" sz="4200" dirty="0"/>
            </a:br>
            <a:r>
              <a:rPr lang="pt-BR" sz="4200" dirty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Slogan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2.500.000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graphicFrame>
        <p:nvGraphicFramePr>
          <p:cNvPr id="23" name="Espaço Reservado para Gráfico 22" descr="Gráfico de pizza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995028696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20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21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Logotipo da empresa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Nicolau Mendes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Telefone: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678-555-0134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bergqvist@treyresearch.com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Site: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http://www.treyresearch.net/</a:t>
            </a:r>
          </a:p>
        </p:txBody>
      </p:sp>
      <p:pic>
        <p:nvPicPr>
          <p:cNvPr id="15" name="Espaço Reservado para Imagem 14" descr="Plano de fundo abstrato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pic>
        <p:nvPicPr>
          <p:cNvPr id="11" name="Espaço Reservado para Imagem 10" descr="Plano de fundo abstrato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23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DEPOIMENTOS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Pessoa 1 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2" name="Espaço Reservado para Imagem 21" descr="Foto dos membros da e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pt-BR" dirty="0"/>
              <a:t>Pessoa 2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4" name="Espaço Reservado para Imagem 23" descr="Foto dos membros da e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pt-BR" dirty="0"/>
              <a:t>Pessoa 3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6" name="Espaço Reservado para Imagem 25" descr="Foto dos membros da e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24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25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ço Reservado para Imagem 22" descr="Plano de fundo abstrato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ço Reservado para Imagem 20" descr="Plano de fundo abstrato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MÓVEL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26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instruções de edição e feedback</a:t>
            </a:r>
            <a:endParaRPr lang="pt-BR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NÓS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</a:p>
        </p:txBody>
      </p:sp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3</a:t>
            </a:fld>
            <a:endParaRPr lang="pt-BR" sz="1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4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17" descr="Plano de fundo abstrato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5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ítulo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5072104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DO PRODUTO</a:t>
            </a:r>
          </a:p>
        </p:txBody>
      </p:sp>
      <p:sp>
        <p:nvSpPr>
          <p:cNvPr id="68" name="Espaço Reservado para Texto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7" name="Espaço Reservado para Imagem 6" descr="Ícone de globo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2" name="Espaço Reservado para Imagem 11" descr="Ícone de cubo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8" name="Espaço Reservado para Imagem 17" descr="Ícone de microprocessado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pt-BR" dirty="0"/>
              <a:t>Seção 4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21" name="Espaço Reservado para Imagem 20" descr="Ícone de átomo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6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 descr="Plano de fundo abstra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7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DIVISOR</a:t>
            </a:r>
          </a:p>
        </p:txBody>
      </p:sp>
      <p:pic>
        <p:nvPicPr>
          <p:cNvPr id="22" name="Espaço Reservado para Imagem 21" descr="Plano de fundo abstrato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8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Logotipo da empres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MODELO DE NEGÓCIOS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/>
              <a:t>9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tf56488565_win32</Template>
  <TotalTime>102</TotalTime>
  <Words>2343</Words>
  <Application>Microsoft Office PowerPoint</Application>
  <PresentationFormat>Widescreen</PresentationFormat>
  <Paragraphs>382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Segoe UI</vt:lpstr>
      <vt:lpstr>Segoe UI Light</vt:lpstr>
      <vt:lpstr>Tema do Office</vt:lpstr>
      <vt:lpstr>APRESENTAÇÃO TÍTULO</vt:lpstr>
      <vt:lpstr>DENSIDADE APRESENTAÇÃO TÍTULO</vt:lpstr>
      <vt:lpstr>SOBRE NÓS</vt:lpstr>
      <vt:lpstr>PROBLEMA</vt:lpstr>
      <vt:lpstr>SOLUÇÃO</vt:lpstr>
      <vt:lpstr>SLIDE DO PRODUTO</vt:lpstr>
      <vt:lpstr>PRODUTO</vt:lpstr>
      <vt:lpstr>DIVISOR</vt:lpstr>
      <vt:lpstr>MODELO DE NEGÓCIOS</vt:lpstr>
      <vt:lpstr>OPORTUNIDADE DE MERCADO</vt:lpstr>
      <vt:lpstr>MERCADO OPORTUNIDADE</vt:lpstr>
      <vt:lpstr>SLIDE SOBRE A CONCORRÊNCIA</vt:lpstr>
      <vt:lpstr>CONCORRÊNCIA</vt:lpstr>
      <vt:lpstr>CRESCIMENTO ESTRATÉGIA</vt:lpstr>
      <vt:lpstr>TRAÇÃO</vt:lpstr>
      <vt:lpstr>LINHA DO TEMPO</vt:lpstr>
      <vt:lpstr>FINANÇAS</vt:lpstr>
      <vt:lpstr>NOSSA EQUIPE</vt:lpstr>
      <vt:lpstr>SLIDE NOSSA EQUIPE</vt:lpstr>
      <vt:lpstr>FINANCIAMENTO</vt:lpstr>
      <vt:lpstr>RESUMO</vt:lpstr>
      <vt:lpstr>OBRIGADO!</vt:lpstr>
      <vt:lpstr>APÊNDICE</vt:lpstr>
      <vt:lpstr>DEPOIMENTOS</vt:lpstr>
      <vt:lpstr>ESTUDO DE CASO</vt:lpstr>
      <vt:lpstr>VERSÃO MÓVEL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TÍTULO</dc:title>
  <dc:creator>Dan</dc:creator>
  <cp:lastModifiedBy>Dan</cp:lastModifiedBy>
  <cp:revision>1</cp:revision>
  <dcterms:created xsi:type="dcterms:W3CDTF">2021-05-02T23:53:03Z</dcterms:created>
  <dcterms:modified xsi:type="dcterms:W3CDTF">2021-05-03T01:35:24Z</dcterms:modified>
</cp:coreProperties>
</file>