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84" r:id="rId4"/>
    <p:sldId id="285" r:id="rId5"/>
    <p:sldId id="259" r:id="rId6"/>
    <p:sldId id="286" r:id="rId7"/>
    <p:sldId id="260" r:id="rId8"/>
    <p:sldId id="265" r:id="rId9"/>
    <p:sldId id="262" r:id="rId10"/>
    <p:sldId id="287" r:id="rId11"/>
    <p:sldId id="282" r:id="rId12"/>
    <p:sldId id="288" r:id="rId13"/>
    <p:sldId id="289" r:id="rId14"/>
    <p:sldId id="277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6408" autoAdjust="0"/>
  </p:normalViewPr>
  <p:slideViewPr>
    <p:cSldViewPr snapToGrid="0" showGuides="1">
      <p:cViewPr varScale="1">
        <p:scale>
          <a:sx n="76" d="100"/>
          <a:sy n="76" d="100"/>
        </p:scale>
        <p:origin x="132" y="768"/>
      </p:cViewPr>
      <p:guideLst>
        <p:guide orient="horz" pos="2160"/>
        <p:guide pos="3840"/>
        <p:guide orient="horz" pos="3113"/>
      </p:guideLst>
    </p:cSldViewPr>
  </p:slideViewPr>
  <p:outlineViewPr>
    <p:cViewPr>
      <p:scale>
        <a:sx n="33" d="100"/>
        <a:sy n="33" d="100"/>
      </p:scale>
      <p:origin x="0" y="-22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C2C244-6829-4B52-AFD3-381E093F71A6}" type="datetime1">
              <a:rPr lang="pt-BR" smtClean="0"/>
              <a:t>31/05/2021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0262D-E9DC-4045-91D2-115DECAEB60A}" type="datetime1">
              <a:rPr lang="pt-BR" smtClean="0"/>
              <a:pPr/>
              <a:t>31/05/2021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23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983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28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902825" y="2253996"/>
            <a:ext cx="6537176" cy="100584"/>
            <a:chOff x="3631692" y="2253996"/>
            <a:chExt cx="6537176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79" y="2307679"/>
              <a:ext cx="6444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00682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núme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R$ 12.345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R$ 6.789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com círc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832320" cy="100800"/>
            <a:chOff x="-1228304" y="3240138"/>
            <a:chExt cx="4832320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0321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7" name="Espaço Reservado para Texto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R$ 25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0" name="Espaço Reservado para Texto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R$ 50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R$ 100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30" y="1374243"/>
            <a:ext cx="4912962" cy="100800"/>
            <a:chOff x="646000" y="3239179"/>
            <a:chExt cx="2504638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0" y="3290538"/>
              <a:ext cx="24776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09925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2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2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1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5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3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6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4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7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5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8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6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9" name="Espaço Reservado para Texto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caro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conveniente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conveniente</a:t>
            </a:r>
          </a:p>
        </p:txBody>
      </p:sp>
      <p:sp>
        <p:nvSpPr>
          <p:cNvPr id="32" name="Espaço Reservado para Imagem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3" name="Espaço Reservado para Texto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caro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4265697" cy="100800"/>
            <a:chOff x="0" y="3240138"/>
            <a:chExt cx="4265697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2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16489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22" name="Espaço Reservado para Texto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 tabela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LINHA DO TEMPO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88251" y="1375202"/>
            <a:ext cx="3185787" cy="100800"/>
            <a:chOff x="2738338" y="3240138"/>
            <a:chExt cx="162411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8338" y="3290538"/>
              <a:ext cx="15966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11063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0" name="Espaço Reservado para Texto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1" name="Espaço Reservado para Texto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2" name="Espaço Reservado para Texto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a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406535" cy="100800"/>
            <a:chOff x="-1228304" y="3240138"/>
            <a:chExt cx="340653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34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07743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abela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72826" cy="100800"/>
            <a:chOff x="0" y="3240138"/>
            <a:chExt cx="26728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720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Espaço Reservado para Imagem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6" name="Espaço Reservado para Imagem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layout de conteúdo de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273485" y="1375202"/>
            <a:ext cx="5911021" cy="100800"/>
            <a:chOff x="444179" y="3240138"/>
            <a:chExt cx="369063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4179" y="3290538"/>
              <a:ext cx="366377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06908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ço Reservado para Imagem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5" name="Espaço Reservado para Imagem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Espaço Reservado para Imagem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2" name="Espaço Reservado para Imagem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94049" cy="102440"/>
            <a:chOff x="3631690" y="2252140"/>
            <a:chExt cx="8002166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01053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58277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03477" cy="100584"/>
            <a:chOff x="3631690" y="2253996"/>
            <a:chExt cx="8018589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90105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7470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8" name="Espaço Reservado para Imagem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 de Piz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5034512" cy="100800"/>
            <a:chOff x="-1228304" y="3250524"/>
            <a:chExt cx="5034512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96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0540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52" name="Espaço Reservado para Texto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2" name="Espaço Reservado para Gráfico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agradec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Nicolau Mendes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+7 888 999-000-11</a:t>
            </a:r>
          </a:p>
        </p:txBody>
      </p:sp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Bergqvist@vanarsdelltd.com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Site: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www.vanarsdelltd.com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315367" cy="100800"/>
            <a:chOff x="808548" y="2750589"/>
            <a:chExt cx="4315367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289297" cy="100800"/>
              <a:chOff x="637695" y="3240138"/>
              <a:chExt cx="2796705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37695" y="3285674"/>
                <a:ext cx="27463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2311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7" y="1660573"/>
            <a:ext cx="4330323" cy="105664"/>
            <a:chOff x="808542" y="2745725"/>
            <a:chExt cx="4330323" cy="105664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2" y="2750589"/>
              <a:ext cx="4289297" cy="100800"/>
              <a:chOff x="637697" y="3240138"/>
              <a:chExt cx="2796703" cy="100800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37697" y="3285674"/>
                <a:ext cx="27463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380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apê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APÊNDICE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83291" y="1509426"/>
            <a:ext cx="2625422" cy="100800"/>
            <a:chOff x="4826496" y="1509426"/>
            <a:chExt cx="2625422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826496" y="1509426"/>
              <a:ext cx="2550159" cy="100800"/>
              <a:chOff x="1710178" y="3240138"/>
              <a:chExt cx="1662752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710178" y="3290538"/>
                <a:ext cx="164308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0720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po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DEPOIMENTOS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Espaço Reservado para Texto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0" name="Espaço Reservado para Imagem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6" name="Espaço Reservado para Imagem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ço Reservado para Texto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estudo de c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ESTUDO DE CASO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668433" cy="100800"/>
            <a:chOff x="-1228304" y="3240138"/>
            <a:chExt cx="3668433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0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33932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lefone móvel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Imagem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Imagem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Imagem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8" name="Espaço Reservado para Imagem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9" name="Espaço Reservado para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37" name="Espaço Reservado para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COMO USAR ESTE MODELO</a:t>
            </a:r>
          </a:p>
        </p:txBody>
      </p:sp>
      <p:sp>
        <p:nvSpPr>
          <p:cNvPr id="41" name="Espaço Reservado para Imagem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632355" cy="100800"/>
            <a:chOff x="0" y="3240138"/>
            <a:chExt cx="363235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6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3155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,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 e conteúdo vers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274141" cy="100800"/>
            <a:chOff x="0" y="3240138"/>
            <a:chExt cx="3274141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7334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7" name="Espaço Reservado para Imagem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Imagem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monitor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02426" cy="100800"/>
            <a:chOff x="0" y="3240138"/>
            <a:chExt cx="33024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4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016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05542" y="1373283"/>
            <a:ext cx="2018624" cy="100800"/>
            <a:chOff x="3092916" y="1373283"/>
            <a:chExt cx="2018624" cy="100800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62062" cy="100800"/>
              <a:chOff x="0" y="3237441"/>
              <a:chExt cx="1962062" cy="100800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61262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092916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680414" y="1375202"/>
            <a:ext cx="6496424" cy="100800"/>
            <a:chOff x="314110" y="3240138"/>
            <a:chExt cx="4056131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4110" y="3290538"/>
              <a:ext cx="40233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0451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LEAGUE OF </a:t>
            </a:r>
            <a:br>
              <a:rPr lang="pt-BR" dirty="0"/>
            </a:br>
            <a:r>
              <a:rPr lang="pt-BR" dirty="0"/>
              <a:t>FRIENDS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Venha se divertir com a gente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B81BB85E-8EC2-4A26-93E3-6B1ACEF9A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1015345"/>
            <a:ext cx="39052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AAE1464-0FDA-4AC0-9E0A-805446FC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2400"/>
            <a:ext cx="12131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7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749426"/>
            <a:ext cx="11087100" cy="1793874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dirty="0"/>
              <a:t>Agora vamos ver de perto o desenvolvimento do 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4287867-B356-468E-B019-75739F87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497" y="3649872"/>
            <a:ext cx="6785006" cy="16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08CBC-51C1-4D51-A237-A67E6FE4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974"/>
          </a:xfrm>
        </p:spPr>
        <p:txBody>
          <a:bodyPr>
            <a:normAutofit/>
          </a:bodyPr>
          <a:lstStyle/>
          <a:p>
            <a:r>
              <a:rPr lang="pt-BR" sz="5400" dirty="0"/>
              <a:t>Banco de dados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E0215D-9783-476D-BBB1-8C3CE417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12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8535FE-F291-44CF-91B4-E8FF8B53D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0" t="19445" r="7688" b="60666"/>
          <a:stretch/>
        </p:blipFill>
        <p:spPr>
          <a:xfrm>
            <a:off x="0" y="1866900"/>
            <a:ext cx="12235847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9DF2874C-0AC6-45EC-AAA0-E03FE756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817" y="5249628"/>
            <a:ext cx="2557540" cy="6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8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6BD86-DB50-44C8-8A5B-9BF8CDF0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797" y="1421712"/>
            <a:ext cx="8102600" cy="3063874"/>
          </a:xfrm>
        </p:spPr>
        <p:txBody>
          <a:bodyPr>
            <a:normAutofit/>
          </a:bodyPr>
          <a:lstStyle/>
          <a:p>
            <a:r>
              <a:rPr lang="pt-BR" sz="7200" dirty="0"/>
              <a:t>Aplicação web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CBC4E8-DAE8-4423-87A6-13049382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13</a:t>
            </a:fld>
            <a:endParaRPr lang="pt-BR" noProof="0" dirty="0"/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93B3B257-3D07-4BE6-9A9C-FC72A4AD7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97" y="3649872"/>
            <a:ext cx="6785006" cy="16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0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30" y="1617752"/>
            <a:ext cx="4846923" cy="1091078"/>
          </a:xfrm>
        </p:spPr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5649" y="3378476"/>
            <a:ext cx="4586288" cy="230941"/>
          </a:xfrm>
        </p:spPr>
        <p:txBody>
          <a:bodyPr rtlCol="0"/>
          <a:lstStyle/>
          <a:p>
            <a:pPr rtl="0"/>
            <a:r>
              <a:rPr lang="pt-BR" sz="2000" dirty="0" err="1"/>
              <a:t>Email</a:t>
            </a:r>
            <a:r>
              <a:rPr lang="pt-BR" sz="2000" dirty="0"/>
              <a:t>: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5648" y="3761135"/>
            <a:ext cx="4586288" cy="364479"/>
          </a:xfrm>
        </p:spPr>
        <p:txBody>
          <a:bodyPr rtlCol="0"/>
          <a:lstStyle/>
          <a:p>
            <a:pPr rtl="0"/>
            <a:r>
              <a:rPr lang="pt-BR" sz="2800" dirty="0"/>
              <a:t>Daniel.lino@bandtec.com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5648" y="4647741"/>
            <a:ext cx="4586288" cy="230941"/>
          </a:xfrm>
        </p:spPr>
        <p:txBody>
          <a:bodyPr rtlCol="0"/>
          <a:lstStyle/>
          <a:p>
            <a:pPr rtl="0"/>
            <a:r>
              <a:rPr lang="pt-BR" sz="2000" dirty="0"/>
              <a:t>Site: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5648" y="4948709"/>
            <a:ext cx="5124451" cy="364479"/>
          </a:xfrm>
        </p:spPr>
        <p:txBody>
          <a:bodyPr rtlCol="0"/>
          <a:lstStyle/>
          <a:p>
            <a:pPr rtl="0"/>
            <a:r>
              <a:rPr lang="pt-BR" sz="2800" dirty="0"/>
              <a:t>http://www.legueoffriends.com</a:t>
            </a:r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5FC0821B-5C8B-4A0C-BB19-B8FD4ECF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380" y="2784875"/>
            <a:ext cx="5324298" cy="131159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2" y="2036604"/>
            <a:ext cx="5021940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O QUE É LEAGUE OF LEGENDS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94" y="3157595"/>
            <a:ext cx="4205904" cy="569085"/>
          </a:xfrm>
        </p:spPr>
        <p:txBody>
          <a:bodyPr rtlCol="0"/>
          <a:lstStyle/>
          <a:p>
            <a:pPr algn="ctr" rtl="0"/>
            <a:r>
              <a:rPr lang="pt-BR" dirty="0"/>
              <a:t>League of Legends é um jogo eletrônico, do gênero batalha multijogador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45022" y="3864658"/>
            <a:ext cx="4700306" cy="1659841"/>
          </a:xfrm>
        </p:spPr>
        <p:txBody>
          <a:bodyPr rtlCol="0">
            <a:normAutofit lnSpcReduction="10000"/>
          </a:bodyPr>
          <a:lstStyle/>
          <a:p>
            <a:r>
              <a:rPr lang="pt-BR" sz="1800" dirty="0"/>
              <a:t>um jogo de estratégia em que duas equipes de cinco poderosos Campeões se enfrentam para destruir a base uma da outra.</a:t>
            </a:r>
          </a:p>
          <a:p>
            <a:r>
              <a:rPr lang="pt-BR" sz="1800" dirty="0"/>
              <a:t>Cada jogador tem sua função dentro de jogo, e todas as funções são importantes,  por isso é essencial uma boa equipe.</a:t>
            </a:r>
          </a:p>
          <a:p>
            <a:endParaRPr lang="pt-BR" sz="180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2</a:t>
            </a:fld>
            <a:endParaRPr lang="pt-BR" sz="1000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776CBDAC-9F11-4C45-9F96-C16DFC13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" y="473383"/>
            <a:ext cx="3905250" cy="962025"/>
          </a:xfrm>
          <a:prstGeom prst="rect">
            <a:avLst/>
          </a:prstGeom>
        </p:spPr>
      </p:pic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CE7F5A7E-E922-4903-9179-04EB846863D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2190" b="12190"/>
          <a:stretch>
            <a:fillRect/>
          </a:stretch>
        </p:blipFill>
        <p:spPr>
          <a:xfrm>
            <a:off x="5747403" y="2135124"/>
            <a:ext cx="6083300" cy="25877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132" y="379187"/>
            <a:ext cx="4494133" cy="804338"/>
          </a:xfrm>
        </p:spPr>
        <p:txBody>
          <a:bodyPr rtlCol="0"/>
          <a:lstStyle/>
          <a:p>
            <a:pPr rtl="0"/>
            <a:r>
              <a:rPr lang="pt-BR" dirty="0"/>
              <a:t>ROTAS E FUNÇÕES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3</a:t>
            </a:fld>
            <a:endParaRPr lang="pt-BR" sz="1000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E5E46B90-A369-47E1-A60B-6E38141BF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83" y="93185"/>
            <a:ext cx="2321999" cy="572005"/>
          </a:xfrm>
          <a:prstGeom prst="rect">
            <a:avLst/>
          </a:prstGeom>
        </p:spPr>
      </p:pic>
      <p:pic>
        <p:nvPicPr>
          <p:cNvPr id="10" name="Espaço Reservado para Imagem 14" descr="Uma imagem contendo eletrônico&#10;&#10;Descrição gerada automaticamente">
            <a:extLst>
              <a:ext uri="{FF2B5EF4-FFF2-40B4-BE49-F238E27FC236}">
                <a16:creationId xmlns:a16="http://schemas.microsoft.com/office/drawing/2014/main" id="{87251068-946E-4C36-9F1E-04903F3283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190" b="12190"/>
          <a:stretch>
            <a:fillRect/>
          </a:stretch>
        </p:blipFill>
        <p:spPr>
          <a:xfrm>
            <a:off x="1197882" y="1352940"/>
            <a:ext cx="9796235" cy="5010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363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26" y="1945116"/>
            <a:ext cx="5021940" cy="70581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Jogo mais jogado de 2020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94" y="3157595"/>
            <a:ext cx="4205904" cy="569085"/>
          </a:xfrm>
        </p:spPr>
        <p:txBody>
          <a:bodyPr rtlCol="0"/>
          <a:lstStyle/>
          <a:p>
            <a:pPr algn="ctr" rtl="0"/>
            <a:r>
              <a:rPr lang="pt-BR" dirty="0"/>
              <a:t>League of Legends está em primeiro no jogo mais jogado de 2020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61297" y="3892772"/>
            <a:ext cx="5021940" cy="1986701"/>
          </a:xfrm>
        </p:spPr>
        <p:txBody>
          <a:bodyPr rtlCol="0">
            <a:normAutofit/>
          </a:bodyPr>
          <a:lstStyle/>
          <a:p>
            <a:r>
              <a:rPr lang="pt-BR" sz="1600" dirty="0"/>
              <a:t>Segundo o  Instituto de Pesquisa NewZoo, que se baseia em dados do Overwolf para monitoramento em 42 países, League of Legends, da Riot Games, leva o posto de jogo mais jogado do mundo em 2020.</a:t>
            </a:r>
          </a:p>
          <a:p>
            <a:r>
              <a:rPr lang="pt-BR" sz="1600" dirty="0"/>
              <a:t>Segundo dados, são mais de 100 milhões de jogadores registrados no mundo e 126 milhões de horas assistidas no Twitch TV.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4</a:t>
            </a:fld>
            <a:endParaRPr lang="pt-BR" sz="1000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776CBDAC-9F11-4C45-9F96-C16DFC13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" y="473383"/>
            <a:ext cx="3905250" cy="9620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F64D65E-C9E6-414B-84FC-EFDF0560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366" y="2323416"/>
            <a:ext cx="6327011" cy="35560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2680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1090118"/>
            <a:ext cx="11045824" cy="776782"/>
          </a:xfrm>
        </p:spPr>
        <p:txBody>
          <a:bodyPr rtlCol="0"/>
          <a:lstStyle/>
          <a:p>
            <a:pPr rtl="0"/>
            <a:r>
              <a:rPr lang="pt-BR" dirty="0"/>
              <a:t>PROBLEMA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760" y="2194214"/>
            <a:ext cx="10910964" cy="29730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TOXICIDADE DO LEAGUE OF LEGENDS É O MAIOR PROBLEMA DENTRO DA COMUNIDADE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42902" y="2791053"/>
            <a:ext cx="11607798" cy="308860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sz="2000" dirty="0"/>
              <a:t>Muitos acreditam que a comunidade está regredindo e que a cultura tóxica e danosa do jogo está se espalhando rapidamente;</a:t>
            </a:r>
          </a:p>
          <a:p>
            <a:pPr rtl="0"/>
            <a:endParaRPr lang="pt-BR" sz="2000" dirty="0"/>
          </a:p>
          <a:p>
            <a:r>
              <a:rPr lang="pt-BR" sz="2000" dirty="0"/>
              <a:t>A própria Riot Games fez uma pesquisa aprofundada sobre o assunto, com 3784 participantes</a:t>
            </a:r>
          </a:p>
          <a:p>
            <a:endParaRPr lang="pt-BR" sz="2000" dirty="0"/>
          </a:p>
          <a:p>
            <a:r>
              <a:rPr lang="pt-BR" sz="2000" dirty="0"/>
              <a:t>Cerca de 98% dos participantes afirmam ter sido provocados durante partidas e 75% dessas provocações foram feitas diversas vezes. 79% dos jogadores disseram que já foram assediados após suas partidas.</a:t>
            </a:r>
          </a:p>
          <a:p>
            <a:endParaRPr lang="pt-BR" sz="2000" dirty="0"/>
          </a:p>
          <a:p>
            <a:r>
              <a:rPr lang="pt-BR" sz="1800" dirty="0"/>
              <a:t>68% dos participantes admiram frustração com outros jogadores, embora 41% desses dizem não ceder com facilidade à toxicidade. Outro dado interessante é que 63% admitem ter um amigo tóxico no League of Legends. </a:t>
            </a:r>
            <a:endParaRPr lang="pt-BR" sz="2000" dirty="0"/>
          </a:p>
          <a:p>
            <a:pPr marL="0" indent="0" rtl="0">
              <a:buNone/>
            </a:pPr>
            <a:endParaRPr lang="pt-BR" sz="200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5</a:t>
            </a:fld>
            <a:endParaRPr lang="pt-BR" sz="1000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E5E46B90-A369-47E1-A60B-6E38141BF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160" y="165965"/>
            <a:ext cx="2557540" cy="6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FC8426B6-F26F-43D3-B859-7C36D091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/>
              <a:t>DD.MM.20AA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A483A37D-AA0E-4944-9985-6F5C50B7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D581BC7-E183-40DB-AC97-C19EA4EB8894}" type="slidenum">
              <a:rPr lang="pt-BR" noProof="0" smtClean="0"/>
              <a:pPr rtl="0">
                <a:spcAft>
                  <a:spcPts val="600"/>
                </a:spcAft>
              </a:pPr>
              <a:t>6</a:t>
            </a:fld>
            <a:endParaRPr lang="pt-BR" noProof="0"/>
          </a:p>
        </p:txBody>
      </p:sp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85093F09-2517-4908-837D-B78088BD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70636"/>
            <a:ext cx="9179376" cy="6999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5BFFCCFF-B6B9-4E33-9AE9-5CF64E631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548" y="2921865"/>
            <a:ext cx="2557540" cy="6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6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SOLUÇÃO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96467" y="3429000"/>
            <a:ext cx="5292636" cy="2311400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/>
              <a:t>Criar uma comunidade onde a amizade é o foco;</a:t>
            </a:r>
          </a:p>
          <a:p>
            <a:pPr rtl="0"/>
            <a:r>
              <a:rPr lang="pt-BR" sz="1800" dirty="0"/>
              <a:t>Criar um lugar onde as pessoas possam escolher com quem querem jogar;</a:t>
            </a:r>
          </a:p>
          <a:p>
            <a:pPr rtl="0"/>
            <a:r>
              <a:rPr lang="pt-BR" sz="1800" dirty="0"/>
              <a:t>Criar um local onde você conheça se a pessoa é toxica ou não antes de jogar, para assim aproveitar ao máximo o jogo.</a:t>
            </a:r>
          </a:p>
          <a:p>
            <a:pPr rtl="0"/>
            <a:r>
              <a:rPr lang="pt-BR" sz="1800" dirty="0"/>
              <a:t>A solução é o League Of Friends.</a:t>
            </a:r>
          </a:p>
          <a:p>
            <a:pPr rtl="0"/>
            <a:endParaRPr lang="pt-BR" sz="180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7</a:t>
            </a:fld>
            <a:endParaRPr lang="pt-BR" sz="1000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1D15A217-5A7C-4CAF-87C6-DC7FE7B9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23697"/>
            <a:ext cx="5408766" cy="13324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85429427-9FBF-4CB1-B181-4B2A72B23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60" y="365466"/>
            <a:ext cx="2557540" cy="6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/>
              <a:t>Porque eu acredito nessa solução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400" dirty="0"/>
              <a:t>Experiência própria</a:t>
            </a:r>
          </a:p>
          <a:p>
            <a:pPr rtl="0"/>
            <a:endParaRPr lang="pt-BR" sz="2400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9402" y="3757210"/>
            <a:ext cx="5280280" cy="1832952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/>
              <a:t>Meu inicio no league of friends foi por causa dos meus amigos ;</a:t>
            </a:r>
          </a:p>
          <a:p>
            <a:r>
              <a:rPr lang="pt-BR" sz="1800" dirty="0"/>
              <a:t>Minha primeira impressão não foi o que esses dados falaram;</a:t>
            </a:r>
          </a:p>
          <a:p>
            <a:r>
              <a:rPr lang="pt-BR" sz="1800" dirty="0"/>
              <a:t>Mas quando joguei sem meus amigos, eu percebi o problema que há na comunidade.</a:t>
            </a:r>
          </a:p>
          <a:p>
            <a:pPr rtl="0"/>
            <a:endParaRPr lang="pt-BR" sz="1800" dirty="0"/>
          </a:p>
          <a:p>
            <a:pPr rtl="0"/>
            <a:endParaRPr lang="pt-BR" sz="180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8</a:t>
            </a:fld>
            <a:endParaRPr lang="pt-BR" sz="100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5E93E4D5-CA24-4D3E-9821-01E72FE5EC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3091" y="1688329"/>
            <a:ext cx="4853962" cy="3141406"/>
          </a:xfrm>
        </p:spPr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B208B52-B13E-4B03-9131-72F4A57D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81" y="1688329"/>
            <a:ext cx="4853962" cy="3141406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BBFEECED-67B9-4374-B7F8-9B03B10F2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02" y="715057"/>
            <a:ext cx="2557540" cy="6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HLD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9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  <p:pic>
        <p:nvPicPr>
          <p:cNvPr id="16" name="Imagem 1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EBF0095-BF5D-4117-960E-86373DD6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31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223_TF56488565" id="{AAAA69CE-CB9B-42DD-967B-5E81A8C1E7AB}" vid="{47D404EB-B5DC-406F-88D6-1DD595028D3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451</Words>
  <Application>Microsoft Office PowerPoint</Application>
  <PresentationFormat>Widescreen</PresentationFormat>
  <Paragraphs>62</Paragraphs>
  <Slides>14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Gill Sans MT</vt:lpstr>
      <vt:lpstr>Segoe UI Light</vt:lpstr>
      <vt:lpstr>Tema do Office</vt:lpstr>
      <vt:lpstr>LEAGUE OF  FRIENDS</vt:lpstr>
      <vt:lpstr>O QUE É LEAGUE OF LEGENDS</vt:lpstr>
      <vt:lpstr>ROTAS E FUNÇÕES</vt:lpstr>
      <vt:lpstr>Jogo mais jogado de 2020</vt:lpstr>
      <vt:lpstr>PROBLEMA</vt:lpstr>
      <vt:lpstr>Apresentação do PowerPoint</vt:lpstr>
      <vt:lpstr>SOLUÇÃO</vt:lpstr>
      <vt:lpstr>Porque eu acredito nessa solução</vt:lpstr>
      <vt:lpstr>HLD</vt:lpstr>
      <vt:lpstr>Apresentação do PowerPoint</vt:lpstr>
      <vt:lpstr>Agora vamos ver de perto o desenvolvimento do </vt:lpstr>
      <vt:lpstr>Banco de dados</vt:lpstr>
      <vt:lpstr>Aplicação web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 FRIENDS</dc:title>
  <dc:creator>Dan</dc:creator>
  <cp:lastModifiedBy>Dan</cp:lastModifiedBy>
  <cp:revision>5</cp:revision>
  <dcterms:created xsi:type="dcterms:W3CDTF">2021-05-31T22:38:00Z</dcterms:created>
  <dcterms:modified xsi:type="dcterms:W3CDTF">2021-06-01T02:02:26Z</dcterms:modified>
</cp:coreProperties>
</file>