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258" r:id="rId3"/>
    <p:sldId id="284" r:id="rId4"/>
    <p:sldId id="285" r:id="rId5"/>
    <p:sldId id="259" r:id="rId6"/>
    <p:sldId id="260" r:id="rId7"/>
    <p:sldId id="261" r:id="rId8"/>
    <p:sldId id="265" r:id="rId9"/>
    <p:sldId id="262" r:id="rId10"/>
    <p:sldId id="263" r:id="rId11"/>
    <p:sldId id="264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311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53164"/>
    <a:srgbClr val="225B5F"/>
    <a:srgbClr val="E6E6E6"/>
    <a:srgbClr val="0F1722"/>
    <a:srgbClr val="348151"/>
    <a:srgbClr val="1B24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0" autoAdjust="0"/>
    <p:restoredTop sz="96408" autoAdjust="0"/>
  </p:normalViewPr>
  <p:slideViewPr>
    <p:cSldViewPr snapToGrid="0" showGuides="1">
      <p:cViewPr varScale="1">
        <p:scale>
          <a:sx n="76" d="100"/>
          <a:sy n="76" d="100"/>
        </p:scale>
        <p:origin x="132" y="768"/>
      </p:cViewPr>
      <p:guideLst>
        <p:guide orient="horz" pos="2160"/>
        <p:guide pos="3840"/>
        <p:guide orient="horz" pos="3113"/>
      </p:guideLst>
    </p:cSldViewPr>
  </p:slideViewPr>
  <p:outlineViewPr>
    <p:cViewPr>
      <p:scale>
        <a:sx n="33" d="100"/>
        <a:sy n="33" d="100"/>
      </p:scale>
      <p:origin x="0" y="-228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286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Série 1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20XX</c:v>
                </c:pt>
                <c:pt idx="1">
                  <c:v>20XX</c:v>
                </c:pt>
                <c:pt idx="2">
                  <c:v>20XX</c:v>
                </c:pt>
                <c:pt idx="3">
                  <c:v>20XX</c:v>
                </c:pt>
                <c:pt idx="4">
                  <c:v>20XX</c:v>
                </c:pt>
              </c:strCache>
            </c:strRef>
          </c:cat>
          <c:val>
            <c:numRef>
              <c:f>Sheet1!$B$2:$B$6</c:f>
              <c:numCache>
                <c:formatCode>"R$"\ #,##0</c:formatCode>
                <c:ptCount val="5"/>
                <c:pt idx="0">
                  <c:v>10000</c:v>
                </c:pt>
                <c:pt idx="1">
                  <c:v>20000</c:v>
                </c:pt>
                <c:pt idx="2">
                  <c:v>30000</c:v>
                </c:pt>
                <c:pt idx="3">
                  <c:v>40000</c:v>
                </c:pt>
                <c:pt idx="4">
                  <c:v>50000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6DD-44BE-AC8F-003E903E017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Série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20XX</c:v>
                </c:pt>
                <c:pt idx="1">
                  <c:v>20XX</c:v>
                </c:pt>
                <c:pt idx="2">
                  <c:v>20XX</c:v>
                </c:pt>
                <c:pt idx="3">
                  <c:v>20XX</c:v>
                </c:pt>
                <c:pt idx="4">
                  <c:v>20XX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</c:numCache>
            </c:numRef>
          </c:val>
          <c:extLst>
            <c:ext xmlns:c16="http://schemas.microsoft.com/office/drawing/2014/chart" uri="{C3380CC4-5D6E-409C-BE32-E72D297353CC}">
              <c16:uniqueId val="{00000001-B6DD-44BE-AC8F-003E903E017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Série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20XX</c:v>
                </c:pt>
                <c:pt idx="1">
                  <c:v>20XX</c:v>
                </c:pt>
                <c:pt idx="2">
                  <c:v>20XX</c:v>
                </c:pt>
                <c:pt idx="3">
                  <c:v>20XX</c:v>
                </c:pt>
                <c:pt idx="4">
                  <c:v>20XX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</c:numCache>
            </c:numRef>
          </c:val>
          <c:extLst>
            <c:ext xmlns:c16="http://schemas.microsoft.com/office/drawing/2014/chart" uri="{C3380CC4-5D6E-409C-BE32-E72D297353CC}">
              <c16:uniqueId val="{00000002-B6DD-44BE-AC8F-003E903E01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8"/>
        <c:overlap val="100"/>
        <c:axId val="569261016"/>
        <c:axId val="569262984"/>
      </c:barChart>
      <c:catAx>
        <c:axId val="5692610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569262984"/>
        <c:crosses val="autoZero"/>
        <c:auto val="1"/>
        <c:lblAlgn val="ctr"/>
        <c:lblOffset val="100"/>
        <c:noMultiLvlLbl val="0"/>
      </c:catAx>
      <c:valAx>
        <c:axId val="569262984"/>
        <c:scaling>
          <c:orientation val="minMax"/>
          <c:max val="50000"/>
        </c:scaling>
        <c:delete val="0"/>
        <c:axPos val="l"/>
        <c:majorGridlines>
          <c:spPr>
            <a:ln w="9525" cap="flat" cmpd="sng" algn="ctr">
              <a:solidFill>
                <a:srgbClr val="1B2434"/>
              </a:solidFill>
              <a:round/>
            </a:ln>
            <a:effectLst/>
          </c:spPr>
        </c:majorGridlines>
        <c:numFmt formatCode="&quot;R$&quot;\ #,##0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569261016"/>
        <c:crosses val="autoZero"/>
        <c:crossBetween val="between"/>
        <c:majorUnit val="100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Vendas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tx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62CF-41AE-A01F-A0D11D9A5E12}"/>
              </c:ext>
            </c:extLst>
          </c:dPt>
          <c:dPt>
            <c:idx val="1"/>
            <c:bubble3D val="0"/>
            <c:spPr>
              <a:solidFill>
                <a:schemeClr val="tx1">
                  <a:lumMod val="20000"/>
                  <a:lumOff val="8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62CF-41AE-A01F-A0D11D9A5E12}"/>
              </c:ext>
            </c:extLst>
          </c:dPt>
          <c:dPt>
            <c:idx val="2"/>
            <c:bubble3D val="0"/>
            <c:spPr>
              <a:solidFill>
                <a:srgbClr val="B5316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62CF-41AE-A01F-A0D11D9A5E12}"/>
              </c:ext>
            </c:extLst>
          </c:dPt>
          <c:dPt>
            <c:idx val="3"/>
            <c:bubble3D val="0"/>
            <c:spPr>
              <a:solidFill>
                <a:srgbClr val="225B5F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62CF-41AE-A01F-A0D11D9A5E12}"/>
              </c:ext>
            </c:extLst>
          </c:dPt>
          <c:dPt>
            <c:idx val="4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2CF-41AE-A01F-A0D11D9A5E12}"/>
              </c:ext>
            </c:extLst>
          </c:dPt>
          <c:dPt>
            <c:idx val="5"/>
            <c:bubble3D val="0"/>
            <c:spPr>
              <a:solidFill>
                <a:schemeClr val="accent2">
                  <a:lumMod val="20000"/>
                  <a:lumOff val="8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62CF-41AE-A01F-A0D11D9A5E12}"/>
              </c:ext>
            </c:extLst>
          </c:dPt>
          <c:cat>
            <c:strRef>
              <c:f>Sheet1!$A$2:$A$7</c:f>
              <c:strCache>
                <c:ptCount val="4"/>
                <c:pt idx="0">
                  <c:v>1º trimestre</c:v>
                </c:pt>
                <c:pt idx="1">
                  <c:v>2º trimestre</c:v>
                </c:pt>
                <c:pt idx="2">
                  <c:v>3º trimestre</c:v>
                </c:pt>
                <c:pt idx="3">
                  <c:v>4º trimestre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5</c:v>
                </c:pt>
                <c:pt idx="1">
                  <c:v>5</c:v>
                </c:pt>
                <c:pt idx="2">
                  <c:v>5</c:v>
                </c:pt>
                <c:pt idx="3">
                  <c:v>5</c:v>
                </c:pt>
                <c:pt idx="4">
                  <c:v>8</c:v>
                </c:pt>
                <c:pt idx="5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2CF-41AE-A01F-A0D11D9A5E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276"/>
        <c:holeSize val="49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5E4FC509-A25D-4AC1-956B-244FAC61AF2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1EDCBDF-04F2-4646-A118-9A2CBABEDF9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DC2C244-6829-4B52-AFD3-381E093F71A6}" type="datetime1">
              <a:rPr lang="pt-BR" smtClean="0"/>
              <a:t>09/05/2021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5BD4EF4-9023-4CAF-937E-F78CF009DBD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C0300887-CA61-4CEF-BD28-E51D6F957D7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A00C303-0EDA-42E1-9745-6C6A39A7B5C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167664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10262D-E9DC-4045-91D2-115DECAEB60A}" type="datetime1">
              <a:rPr lang="pt-BR" smtClean="0"/>
              <a:pPr/>
              <a:t>09/05/2021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FC40A10-6036-4879-816D-55C01FC94846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7657396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48339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pt-BR" smtClean="0"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352273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pt-BR" smtClean="0"/>
              <a:t>11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487194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pt-BR" smtClean="0"/>
              <a:t>12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111385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pt-BR" smtClean="0"/>
              <a:t>13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470229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pt-BR" smtClean="0"/>
              <a:t>14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483519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pt-BR" smtClean="0"/>
              <a:t>15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909962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pt-BR" smtClean="0"/>
              <a:t>16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74846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pt-BR" smtClean="0"/>
              <a:t>17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342253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pt-BR" smtClean="0"/>
              <a:t>18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248284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pt-BR" smtClean="0"/>
              <a:t>19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40083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871548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pt-BR" smtClean="0"/>
              <a:t>20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536123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pt-BR" smtClean="0"/>
              <a:t>21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731607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pt-BR" smtClean="0"/>
              <a:t>22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165940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pt-BR" smtClean="0"/>
              <a:t>23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3248857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pt-BR" smtClean="0"/>
              <a:t>24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1292358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pt-BR" smtClean="0"/>
              <a:t>25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4083888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pt-BR" smtClean="0"/>
              <a:t>26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9084398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pt-BR" smtClean="0"/>
              <a:t>27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0875596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pt-BR" smtClean="0"/>
              <a:t>28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252863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212354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898324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424131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pt-BR" smtClean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716135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pt-BR" smtClean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568281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pt-BR" smtClean="0"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045977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pt-BR" smtClean="0"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85217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 com Logoti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278196A9-689D-4410-BFC0-7ACB19755A0C}"/>
              </a:ext>
            </a:extLst>
          </p:cNvPr>
          <p:cNvSpPr/>
          <p:nvPr userDrawn="1"/>
        </p:nvSpPr>
        <p:spPr>
          <a:xfrm>
            <a:off x="0" y="0"/>
            <a:ext cx="12192000" cy="4416552"/>
          </a:xfrm>
          <a:prstGeom prst="rect">
            <a:avLst/>
          </a:prstGeom>
          <a:blipFill>
            <a:blip r:embed="rId2"/>
            <a:srcRect/>
            <a:stretch>
              <a:fillRect l="-842" r="-84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29BFEAD-57CF-438A-8084-C5AC7F47E54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462986"/>
            <a:ext cx="9144000" cy="1786094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pt-BR" noProof="0" dirty="0"/>
              <a:t>CLIQUE PARA EDITAR O ESTILO DO 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E17A3CB-B083-4E49-9123-A5E47559D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8C4102C-4609-416C-A808-0FFE0051D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2D7BCC5D-6F2C-472F-BD4C-4096793DF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7BE854BB-FA44-4CAB-85DF-F5C412560348}"/>
              </a:ext>
            </a:extLst>
          </p:cNvPr>
          <p:cNvSpPr/>
          <p:nvPr userDrawn="1"/>
        </p:nvSpPr>
        <p:spPr>
          <a:xfrm>
            <a:off x="0" y="4416552"/>
            <a:ext cx="12192000" cy="2441448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89BFFF1-5465-4317-B9DB-C23A5B1D76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34696"/>
            <a:ext cx="9144000" cy="459798"/>
          </a:xfrm>
        </p:spPr>
        <p:txBody>
          <a:bodyPr lIns="0" tIns="0" rIns="0" bIns="0"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  <p:sp>
        <p:nvSpPr>
          <p:cNvPr id="10" name="Espaço Reservado para Imagem 9">
            <a:extLst>
              <a:ext uri="{FF2B5EF4-FFF2-40B4-BE49-F238E27FC236}">
                <a16:creationId xmlns:a16="http://schemas.microsoft.com/office/drawing/2014/main" id="{EA313B4B-5B98-4B33-885A-DF7669E72D7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55336" y="1172982"/>
            <a:ext cx="1481328" cy="758952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676B4374-8F24-43DE-860D-E5C6EA850AB4}"/>
              </a:ext>
            </a:extLst>
          </p:cNvPr>
          <p:cNvGrpSpPr/>
          <p:nvPr userDrawn="1"/>
        </p:nvGrpSpPr>
        <p:grpSpPr>
          <a:xfrm>
            <a:off x="2902825" y="2253996"/>
            <a:ext cx="6537176" cy="100584"/>
            <a:chOff x="3631692" y="2253996"/>
            <a:chExt cx="6537176" cy="100584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85C7755-9394-4129-AB48-1AC32DA80C75}"/>
                </a:ext>
              </a:extLst>
            </p:cNvPr>
            <p:cNvSpPr/>
            <p:nvPr userDrawn="1"/>
          </p:nvSpPr>
          <p:spPr>
            <a:xfrm>
              <a:off x="3631692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  <p:cxnSp>
          <p:nvCxnSpPr>
            <p:cNvPr id="13" name="Conector Reto 12">
              <a:extLst>
                <a:ext uri="{FF2B5EF4-FFF2-40B4-BE49-F238E27FC236}">
                  <a16:creationId xmlns:a16="http://schemas.microsoft.com/office/drawing/2014/main" id="{64C71ABE-575A-48CF-82B1-EDE8535F3993}"/>
                </a:ext>
              </a:extLst>
            </p:cNvPr>
            <p:cNvCxnSpPr/>
            <p:nvPr userDrawn="1"/>
          </p:nvCxnSpPr>
          <p:spPr>
            <a:xfrm>
              <a:off x="3681979" y="2307679"/>
              <a:ext cx="6444000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3C1EA63-78B2-4715-B4DC-63D98AC7F354}"/>
                </a:ext>
              </a:extLst>
            </p:cNvPr>
            <p:cNvSpPr/>
            <p:nvPr userDrawn="1"/>
          </p:nvSpPr>
          <p:spPr>
            <a:xfrm>
              <a:off x="10068284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</p:grpSp>
      <p:grpSp>
        <p:nvGrpSpPr>
          <p:cNvPr id="16" name="Grupo 15">
            <a:extLst>
              <a:ext uri="{FF2B5EF4-FFF2-40B4-BE49-F238E27FC236}">
                <a16:creationId xmlns:a16="http://schemas.microsoft.com/office/drawing/2014/main" id="{E9BB74A1-0BEA-4AD8-8138-0641A45D8B40}"/>
              </a:ext>
            </a:extLst>
          </p:cNvPr>
          <p:cNvGrpSpPr/>
          <p:nvPr userDrawn="1"/>
        </p:nvGrpSpPr>
        <p:grpSpPr>
          <a:xfrm>
            <a:off x="4652581" y="5305363"/>
            <a:ext cx="2886839" cy="100584"/>
            <a:chOff x="3631690" y="2253996"/>
            <a:chExt cx="5028467" cy="100584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3D0026E-5270-4C52-A1AF-5631E8192DCD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A6085D92-5F70-4097-A2FF-C15B13788D0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E68EB6C-48D0-4EBF-8541-926D16790F52}"/>
                </a:ext>
              </a:extLst>
            </p:cNvPr>
            <p:cNvSpPr/>
            <p:nvPr userDrawn="1"/>
          </p:nvSpPr>
          <p:spPr>
            <a:xfrm>
              <a:off x="8484578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424638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 de númer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pt-BR" noProof="0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2016" y="707529"/>
            <a:ext cx="7118056" cy="569086"/>
          </a:xfrm>
        </p:spPr>
        <p:txBody>
          <a:bodyPr lIns="0" tIns="0" rIns="0" bIns="0" rtlCol="0" anchor="b">
            <a:normAutofit/>
          </a:bodyPr>
          <a:lstStyle>
            <a:lvl1pPr algn="l">
              <a:defRPr sz="36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9" name="Espaço Reservado para Texto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292016" y="1625821"/>
            <a:ext cx="7096709" cy="978407"/>
          </a:xfrm>
        </p:spPr>
        <p:txBody>
          <a:bodyPr lIns="0" tIns="0" rIns="0" bIns="0"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10" name="Espaço Reservado para Imagem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4314481" y="1375202"/>
            <a:ext cx="7877519" cy="100800"/>
            <a:chOff x="245550" y="3240138"/>
            <a:chExt cx="4015976" cy="100800"/>
          </a:xfrm>
        </p:grpSpPr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  <a:endCxn id="13" idx="6"/>
            </p:cNvCxnSpPr>
            <p:nvPr userDrawn="1"/>
          </p:nvCxnSpPr>
          <p:spPr>
            <a:xfrm>
              <a:off x="245550" y="3290538"/>
              <a:ext cx="4015976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4210138" y="324013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</p:grp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16" name="Espaço Reservado para Texto 15">
            <a:extLst>
              <a:ext uri="{FF2B5EF4-FFF2-40B4-BE49-F238E27FC236}">
                <a16:creationId xmlns:a16="http://schemas.microsoft.com/office/drawing/2014/main" id="{D0092E26-7A96-4712-98A7-FFDA7C3D772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83723" y="3301941"/>
            <a:ext cx="3408243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l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pt-BR" noProof="0" dirty="0"/>
              <a:t>R$ 12.345</a:t>
            </a:r>
          </a:p>
        </p:txBody>
      </p:sp>
      <p:sp>
        <p:nvSpPr>
          <p:cNvPr id="34" name="Espaço Reservado para Texto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5716329" y="3394494"/>
            <a:ext cx="5678300" cy="978407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36" name="Espaço Reservado para Texto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4292016" y="3394494"/>
            <a:ext cx="1399099" cy="978407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26" name="Espaço Reservado para Texto 15">
            <a:extLst>
              <a:ext uri="{FF2B5EF4-FFF2-40B4-BE49-F238E27FC236}">
                <a16:creationId xmlns:a16="http://schemas.microsoft.com/office/drawing/2014/main" id="{EA5D8D7D-F37C-49AD-98F0-641CE42B8A8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83723" y="4594663"/>
            <a:ext cx="3408243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l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pt-BR" noProof="0" dirty="0"/>
              <a:t>R$ 6.789</a:t>
            </a:r>
          </a:p>
        </p:txBody>
      </p:sp>
      <p:sp>
        <p:nvSpPr>
          <p:cNvPr id="27" name="Espaço Reservado para Texto 2">
            <a:extLst>
              <a:ext uri="{FF2B5EF4-FFF2-40B4-BE49-F238E27FC236}">
                <a16:creationId xmlns:a16="http://schemas.microsoft.com/office/drawing/2014/main" id="{521FF93D-8384-4E22-8645-BDE6AB983488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5716329" y="4687216"/>
            <a:ext cx="5678300" cy="978407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28" name="Espaço Reservado para Texto 2">
            <a:extLst>
              <a:ext uri="{FF2B5EF4-FFF2-40B4-BE49-F238E27FC236}">
                <a16:creationId xmlns:a16="http://schemas.microsoft.com/office/drawing/2014/main" id="{BA358F36-EA77-462E-9158-AFDF1D449A1A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4292016" y="4687216"/>
            <a:ext cx="1399099" cy="978407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</p:spTree>
    <p:extLst>
      <p:ext uri="{BB962C8B-B14F-4D97-AF65-F5344CB8AC3E}">
        <p14:creationId xmlns:p14="http://schemas.microsoft.com/office/powerpoint/2010/main" val="3404119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de conteúdo com círcul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3242645"/>
            <a:ext cx="4464049" cy="1177174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0" dirty="0"/>
              <a:t>CLIQUE PARA EDITAR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4872948"/>
            <a:ext cx="4443165" cy="882062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1" name="Espaço Reservado para Imagem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4581382"/>
            <a:ext cx="4832320" cy="100800"/>
            <a:chOff x="-1228304" y="3240138"/>
            <a:chExt cx="4832320" cy="100800"/>
          </a:xfrm>
        </p:grpSpPr>
        <p:cxnSp>
          <p:nvCxnSpPr>
            <p:cNvPr id="13" name="Conector Reto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4788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503216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</p:grpSp>
      <p:sp>
        <p:nvSpPr>
          <p:cNvPr id="16" name="Espaço Reservado para Texto 2">
            <a:extLst>
              <a:ext uri="{FF2B5EF4-FFF2-40B4-BE49-F238E27FC236}">
                <a16:creationId xmlns:a16="http://schemas.microsoft.com/office/drawing/2014/main" id="{BB522941-5C7D-4701-9AD7-BB4C11C6EBCE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5533023" y="4551485"/>
            <a:ext cx="5855702" cy="1208079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ADC059E4-36DE-4100-8F15-85A9F37E84FE}"/>
              </a:ext>
            </a:extLst>
          </p:cNvPr>
          <p:cNvSpPr/>
          <p:nvPr userDrawn="1"/>
        </p:nvSpPr>
        <p:spPr>
          <a:xfrm>
            <a:off x="3616960" y="859665"/>
            <a:ext cx="2121408" cy="2121408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noProof="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4E475F8-9B44-4A3E-9F99-CF0346C89B8E}"/>
              </a:ext>
            </a:extLst>
          </p:cNvPr>
          <p:cNvSpPr/>
          <p:nvPr userDrawn="1"/>
        </p:nvSpPr>
        <p:spPr>
          <a:xfrm>
            <a:off x="5522965" y="836613"/>
            <a:ext cx="2816352" cy="2816352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noProof="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F5FAF95-28E9-4D03-884C-A89CBC8B61DC}"/>
              </a:ext>
            </a:extLst>
          </p:cNvPr>
          <p:cNvSpPr/>
          <p:nvPr userDrawn="1"/>
        </p:nvSpPr>
        <p:spPr>
          <a:xfrm>
            <a:off x="8123915" y="859665"/>
            <a:ext cx="3273552" cy="3273552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noProof="0" dirty="0"/>
          </a:p>
        </p:txBody>
      </p:sp>
      <p:sp>
        <p:nvSpPr>
          <p:cNvPr id="27" name="Espaço Reservado para Texto 15">
            <a:extLst>
              <a:ext uri="{FF2B5EF4-FFF2-40B4-BE49-F238E27FC236}">
                <a16:creationId xmlns:a16="http://schemas.microsoft.com/office/drawing/2014/main" id="{5F221D05-AC12-4B7C-A00B-E28F93E23D7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851931" y="1382322"/>
            <a:ext cx="168109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pt-BR" noProof="0" dirty="0"/>
              <a:t>R$ 25</a:t>
            </a:r>
          </a:p>
        </p:txBody>
      </p:sp>
      <p:sp>
        <p:nvSpPr>
          <p:cNvPr id="28" name="Espaço Reservado para Texto 2">
            <a:extLst>
              <a:ext uri="{FF2B5EF4-FFF2-40B4-BE49-F238E27FC236}">
                <a16:creationId xmlns:a16="http://schemas.microsoft.com/office/drawing/2014/main" id="{A3904B01-A725-4CE3-9321-D42F3E296703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3927524" y="2363691"/>
            <a:ext cx="1519848" cy="617093"/>
          </a:xfrm>
        </p:spPr>
        <p:txBody>
          <a:bodyPr lIns="0" tIns="0" rIns="0" bIns="0" rtlCol="0" anchor="t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Seção 1</a:t>
            </a:r>
            <a:br>
              <a:rPr lang="pt-BR" noProof="0" dirty="0"/>
            </a:br>
            <a:r>
              <a:rPr lang="pt-BR" noProof="0" dirty="0"/>
              <a:t>Título</a:t>
            </a:r>
          </a:p>
        </p:txBody>
      </p:sp>
      <p:sp>
        <p:nvSpPr>
          <p:cNvPr id="29" name="Espaço Reservado para Texto 2">
            <a:extLst>
              <a:ext uri="{FF2B5EF4-FFF2-40B4-BE49-F238E27FC236}">
                <a16:creationId xmlns:a16="http://schemas.microsoft.com/office/drawing/2014/main" id="{D9CE08AF-782B-4514-BE33-D3AED71A7344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06132" y="1185842"/>
            <a:ext cx="1519848" cy="250619"/>
          </a:xfrm>
        </p:spPr>
        <p:txBody>
          <a:bodyPr lIns="0" tIns="0" rIns="0" bIns="0" rtlCol="0" anchor="t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800" b="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BILHÕES</a:t>
            </a:r>
          </a:p>
        </p:txBody>
      </p:sp>
      <p:sp>
        <p:nvSpPr>
          <p:cNvPr id="30" name="Espaço Reservado para Texto 15">
            <a:extLst>
              <a:ext uri="{FF2B5EF4-FFF2-40B4-BE49-F238E27FC236}">
                <a16:creationId xmlns:a16="http://schemas.microsoft.com/office/drawing/2014/main" id="{614098B4-704D-42A8-B776-2C93C30C39D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113495" y="1767897"/>
            <a:ext cx="168109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pt-BR" noProof="0" dirty="0"/>
              <a:t>R$ 50</a:t>
            </a:r>
          </a:p>
        </p:txBody>
      </p:sp>
      <p:sp>
        <p:nvSpPr>
          <p:cNvPr id="31" name="Espaço Reservado para Texto 2">
            <a:extLst>
              <a:ext uri="{FF2B5EF4-FFF2-40B4-BE49-F238E27FC236}">
                <a16:creationId xmlns:a16="http://schemas.microsoft.com/office/drawing/2014/main" id="{CE6465F4-0B4D-4B43-BE59-BC984FE8EF05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6189088" y="2753338"/>
            <a:ext cx="1519848" cy="617093"/>
          </a:xfrm>
        </p:spPr>
        <p:txBody>
          <a:bodyPr lIns="0" tIns="0" rIns="0" bIns="0" rtlCol="0" anchor="t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Seção 1</a:t>
            </a:r>
            <a:br>
              <a:rPr lang="pt-BR" noProof="0" dirty="0"/>
            </a:br>
            <a:r>
              <a:rPr lang="pt-BR" noProof="0" dirty="0"/>
              <a:t>Título</a:t>
            </a:r>
          </a:p>
        </p:txBody>
      </p:sp>
      <p:sp>
        <p:nvSpPr>
          <p:cNvPr id="32" name="Espaço Reservado para Texto 2">
            <a:extLst>
              <a:ext uri="{FF2B5EF4-FFF2-40B4-BE49-F238E27FC236}">
                <a16:creationId xmlns:a16="http://schemas.microsoft.com/office/drawing/2014/main" id="{4DBC997E-F996-4F59-A610-3C8558F180C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6067696" y="1537655"/>
            <a:ext cx="1519848" cy="250619"/>
          </a:xfrm>
        </p:spPr>
        <p:txBody>
          <a:bodyPr lIns="0" tIns="0" rIns="0" bIns="0" rtlCol="0" anchor="t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800" b="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BILHÕES</a:t>
            </a:r>
          </a:p>
        </p:txBody>
      </p:sp>
      <p:sp>
        <p:nvSpPr>
          <p:cNvPr id="33" name="Espaço Reservado para Texto 15">
            <a:extLst>
              <a:ext uri="{FF2B5EF4-FFF2-40B4-BE49-F238E27FC236}">
                <a16:creationId xmlns:a16="http://schemas.microsoft.com/office/drawing/2014/main" id="{D2098E46-8023-469E-86ED-39848BCA69B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714444" y="2049128"/>
            <a:ext cx="2010420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pt-BR" noProof="0" dirty="0"/>
              <a:t>R$ 100</a:t>
            </a:r>
          </a:p>
        </p:txBody>
      </p:sp>
      <p:sp>
        <p:nvSpPr>
          <p:cNvPr id="34" name="Espaço Reservado para Texto 2">
            <a:extLst>
              <a:ext uri="{FF2B5EF4-FFF2-40B4-BE49-F238E27FC236}">
                <a16:creationId xmlns:a16="http://schemas.microsoft.com/office/drawing/2014/main" id="{93715D94-9DBE-476D-B2A4-208BC6D40C35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8981735" y="3034569"/>
            <a:ext cx="1519848" cy="617093"/>
          </a:xfrm>
        </p:spPr>
        <p:txBody>
          <a:bodyPr lIns="0" tIns="0" rIns="0" bIns="0" rtlCol="0" anchor="t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Seção 1</a:t>
            </a:r>
            <a:br>
              <a:rPr lang="pt-BR" noProof="0" dirty="0"/>
            </a:br>
            <a:r>
              <a:rPr lang="pt-BR" noProof="0" dirty="0"/>
              <a:t>Título</a:t>
            </a:r>
          </a:p>
        </p:txBody>
      </p:sp>
      <p:sp>
        <p:nvSpPr>
          <p:cNvPr id="35" name="Espaço Reservado para Texto 2">
            <a:extLst>
              <a:ext uri="{FF2B5EF4-FFF2-40B4-BE49-F238E27FC236}">
                <a16:creationId xmlns:a16="http://schemas.microsoft.com/office/drawing/2014/main" id="{C6E1A50B-8AFF-497B-8AEC-C61D95DC0685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9089050" y="1818886"/>
            <a:ext cx="1519848" cy="250619"/>
          </a:xfrm>
        </p:spPr>
        <p:txBody>
          <a:bodyPr lIns="0" tIns="0" rIns="0" bIns="0" rtlCol="0" anchor="t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800" b="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BILHÕES</a:t>
            </a:r>
          </a:p>
        </p:txBody>
      </p:sp>
    </p:spTree>
    <p:extLst>
      <p:ext uri="{BB962C8B-B14F-4D97-AF65-F5344CB8AC3E}">
        <p14:creationId xmlns:p14="http://schemas.microsoft.com/office/powerpoint/2010/main" val="39429258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is conteúdos com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pt-BR" noProof="0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7529"/>
            <a:ext cx="5314072" cy="569086"/>
          </a:xfrm>
        </p:spPr>
        <p:txBody>
          <a:bodyPr lIns="0" tIns="0" rIns="0" bIns="0" rtlCol="0" anchor="b">
            <a:normAutofit/>
          </a:bodyPr>
          <a:lstStyle>
            <a:lvl1pPr algn="l">
              <a:defRPr sz="3600"/>
            </a:lvl1pPr>
          </a:lstStyle>
          <a:p>
            <a:pPr rtl="0"/>
            <a:r>
              <a:rPr lang="pt-BR" noProof="0" dirty="0"/>
              <a:t>CLIQUE PARA EDITAR O TÍTULO</a:t>
            </a:r>
          </a:p>
        </p:txBody>
      </p:sp>
      <p:sp>
        <p:nvSpPr>
          <p:cNvPr id="9" name="Espaço Reservado para Texto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1625821"/>
            <a:ext cx="5292725" cy="978407"/>
          </a:xfrm>
        </p:spPr>
        <p:txBody>
          <a:bodyPr lIns="0" tIns="0" rIns="0" bIns="0"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10" name="Espaço Reservado para Imagem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096000" y="1383372"/>
            <a:ext cx="6096000" cy="100800"/>
            <a:chOff x="646015" y="3248308"/>
            <a:chExt cx="3107749" cy="100800"/>
          </a:xfrm>
        </p:grpSpPr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5" y="3290538"/>
              <a:ext cx="310774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702376" y="324830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</p:grp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34" name="Espaço Reservado para Texto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831851" y="3335524"/>
            <a:ext cx="4817836" cy="2248846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36" name="Espaço Reservado para Texto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831850" y="2905291"/>
            <a:ext cx="2915732" cy="360000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23" name="Espaço Reservado para Texto 2">
            <a:extLst>
              <a:ext uri="{FF2B5EF4-FFF2-40B4-BE49-F238E27FC236}">
                <a16:creationId xmlns:a16="http://schemas.microsoft.com/office/drawing/2014/main" id="{ABD2EF23-562D-4049-92E3-48371C9E83A4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6098826" y="3335524"/>
            <a:ext cx="5311245" cy="2248846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24" name="Espaço Reservado para Texto 2">
            <a:extLst>
              <a:ext uri="{FF2B5EF4-FFF2-40B4-BE49-F238E27FC236}">
                <a16:creationId xmlns:a16="http://schemas.microsoft.com/office/drawing/2014/main" id="{FB2A0B34-417C-46AC-95C0-9B2A2FCC8BFC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098826" y="2905291"/>
            <a:ext cx="2915732" cy="360000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</p:spTree>
    <p:extLst>
      <p:ext uri="{BB962C8B-B14F-4D97-AF65-F5344CB8AC3E}">
        <p14:creationId xmlns:p14="http://schemas.microsoft.com/office/powerpoint/2010/main" val="778086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do 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pt-BR" noProof="0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6105" y="707529"/>
            <a:ext cx="3704150" cy="569086"/>
          </a:xfrm>
        </p:spPr>
        <p:txBody>
          <a:bodyPr lIns="0" tIns="0" rIns="0" bIns="0" rtlCol="0" anchor="b">
            <a:normAutofit/>
          </a:bodyPr>
          <a:lstStyle>
            <a:lvl1pPr algn="l">
              <a:defRPr sz="3600"/>
            </a:lvl1pPr>
          </a:lstStyle>
          <a:p>
            <a:pPr rtl="0"/>
            <a:r>
              <a:rPr lang="pt-BR" noProof="0" dirty="0"/>
              <a:t>CLIQUE PARA EDITAR</a:t>
            </a:r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>
            <a:off x="-30" y="1374243"/>
            <a:ext cx="4912962" cy="100800"/>
            <a:chOff x="646000" y="3239179"/>
            <a:chExt cx="2504638" cy="100800"/>
          </a:xfrm>
        </p:grpSpPr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00" y="3290538"/>
              <a:ext cx="2477638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099250" y="3239179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</p:grp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1" name="Espaço Reservado para Imagem 11" descr="Quadrante de logotipos de concorrentes">
            <a:extLst>
              <a:ext uri="{FF2B5EF4-FFF2-40B4-BE49-F238E27FC236}">
                <a16:creationId xmlns:a16="http://schemas.microsoft.com/office/drawing/2014/main" id="{58A093A6-410B-4E4B-BA54-D31E8313D9B1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3928670" y="2872719"/>
            <a:ext cx="1772153" cy="777240"/>
          </a:xfrm>
          <a:noFill/>
        </p:spPr>
        <p:txBody>
          <a:bodyPr rtlCol="0"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 dirty="0"/>
              <a:t>Concorrente 2</a:t>
            </a:r>
          </a:p>
          <a:p>
            <a:pPr rtl="0"/>
            <a:r>
              <a:rPr lang="pt-BR" noProof="0" dirty="0"/>
              <a:t>Logotipo</a:t>
            </a:r>
          </a:p>
        </p:txBody>
      </p:sp>
      <p:sp>
        <p:nvSpPr>
          <p:cNvPr id="22" name="Espaço Reservado para Imagem 11" descr="Quadrante de logotipos de concorrentes">
            <a:extLst>
              <a:ext uri="{FF2B5EF4-FFF2-40B4-BE49-F238E27FC236}">
                <a16:creationId xmlns:a16="http://schemas.microsoft.com/office/drawing/2014/main" id="{C852F764-614E-4E0D-B231-E5EF9B5D3AFE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806105" y="2171148"/>
            <a:ext cx="1655064" cy="777240"/>
          </a:xfrm>
          <a:noFill/>
        </p:spPr>
        <p:txBody>
          <a:bodyPr rtlCol="0"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 dirty="0"/>
              <a:t>Concorrente 1</a:t>
            </a:r>
          </a:p>
          <a:p>
            <a:pPr rtl="0"/>
            <a:r>
              <a:rPr lang="pt-BR" noProof="0" dirty="0"/>
              <a:t>Logotipo</a:t>
            </a:r>
          </a:p>
        </p:txBody>
      </p:sp>
      <p:sp>
        <p:nvSpPr>
          <p:cNvPr id="25" name="Espaço Reservado para Imagem 11" descr="Quadrante de logotipos de concorrentes">
            <a:extLst>
              <a:ext uri="{FF2B5EF4-FFF2-40B4-BE49-F238E27FC236}">
                <a16:creationId xmlns:a16="http://schemas.microsoft.com/office/drawing/2014/main" id="{0349F007-C349-4EF3-A61F-86C43BEB5478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2729582" y="4456262"/>
            <a:ext cx="1772153" cy="777240"/>
          </a:xfrm>
          <a:noFill/>
        </p:spPr>
        <p:txBody>
          <a:bodyPr rtlCol="0"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 dirty="0"/>
              <a:t>Concorrente 3</a:t>
            </a:r>
          </a:p>
          <a:p>
            <a:pPr rtl="0"/>
            <a:r>
              <a:rPr lang="pt-BR" noProof="0" dirty="0"/>
              <a:t>Logotipo</a:t>
            </a:r>
          </a:p>
        </p:txBody>
      </p:sp>
      <p:sp>
        <p:nvSpPr>
          <p:cNvPr id="26" name="Espaço Reservado para Imagem 11" descr="Quadrante de logotipos de concorrentes">
            <a:extLst>
              <a:ext uri="{FF2B5EF4-FFF2-40B4-BE49-F238E27FC236}">
                <a16:creationId xmlns:a16="http://schemas.microsoft.com/office/drawing/2014/main" id="{FEA8BDDC-623F-4C67-AD04-E7801B537019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6829546" y="2770168"/>
            <a:ext cx="1772153" cy="777240"/>
          </a:xfrm>
          <a:noFill/>
        </p:spPr>
        <p:txBody>
          <a:bodyPr rtlCol="0"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 dirty="0"/>
              <a:t>Concorrente 4</a:t>
            </a:r>
          </a:p>
          <a:p>
            <a:pPr rtl="0"/>
            <a:r>
              <a:rPr lang="pt-BR" noProof="0" dirty="0"/>
              <a:t>Logotipo</a:t>
            </a:r>
          </a:p>
        </p:txBody>
      </p:sp>
      <p:sp>
        <p:nvSpPr>
          <p:cNvPr id="27" name="Espaço Reservado para Imagem 11" descr="Quadrante de logotipos de concorrentes">
            <a:extLst>
              <a:ext uri="{FF2B5EF4-FFF2-40B4-BE49-F238E27FC236}">
                <a16:creationId xmlns:a16="http://schemas.microsoft.com/office/drawing/2014/main" id="{28B0D00B-97E7-4133-B35A-AC2EF334CD2B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6610067" y="4588832"/>
            <a:ext cx="1772153" cy="777240"/>
          </a:xfrm>
          <a:noFill/>
        </p:spPr>
        <p:txBody>
          <a:bodyPr rtlCol="0"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 dirty="0"/>
              <a:t>Concorrente 5</a:t>
            </a:r>
          </a:p>
          <a:p>
            <a:pPr rtl="0"/>
            <a:r>
              <a:rPr lang="pt-BR" noProof="0" dirty="0"/>
              <a:t>Logotipo</a:t>
            </a:r>
          </a:p>
        </p:txBody>
      </p:sp>
      <p:sp>
        <p:nvSpPr>
          <p:cNvPr id="28" name="Espaço Reservado para Imagem 11" descr="Quadrante de logotipos de concorrentes">
            <a:extLst>
              <a:ext uri="{FF2B5EF4-FFF2-40B4-BE49-F238E27FC236}">
                <a16:creationId xmlns:a16="http://schemas.microsoft.com/office/drawing/2014/main" id="{8D1A7417-EFAD-46F6-ADA5-117D4C7B1A9D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9571158" y="4977452"/>
            <a:ext cx="1772153" cy="777240"/>
          </a:xfrm>
          <a:noFill/>
        </p:spPr>
        <p:txBody>
          <a:bodyPr rtlCol="0"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 dirty="0"/>
              <a:t>Concorrente 6</a:t>
            </a:r>
          </a:p>
          <a:p>
            <a:pPr rtl="0"/>
            <a:r>
              <a:rPr lang="pt-BR" noProof="0" dirty="0"/>
              <a:t>Logotipo</a:t>
            </a:r>
          </a:p>
        </p:txBody>
      </p:sp>
      <p:sp>
        <p:nvSpPr>
          <p:cNvPr id="29" name="Espaço Reservado para Texto 7">
            <a:extLst>
              <a:ext uri="{FF2B5EF4-FFF2-40B4-BE49-F238E27FC236}">
                <a16:creationId xmlns:a16="http://schemas.microsoft.com/office/drawing/2014/main" id="{D4B80E14-BBC8-42CC-8777-FFF50D168A09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789869" y="3642757"/>
            <a:ext cx="2741612" cy="248888"/>
          </a:xfrm>
        </p:spPr>
        <p:txBody>
          <a:bodyPr wrap="square" lIns="0" tIns="0" rIns="0" bIns="0" rtlCol="0">
            <a:no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 rtl="0"/>
            <a:r>
              <a:rPr lang="pt-BR" noProof="0" dirty="0"/>
              <a:t>Mais caro</a:t>
            </a:r>
          </a:p>
        </p:txBody>
      </p:sp>
      <p:sp>
        <p:nvSpPr>
          <p:cNvPr id="30" name="Espaço Reservado para Texto 7">
            <a:extLst>
              <a:ext uri="{FF2B5EF4-FFF2-40B4-BE49-F238E27FC236}">
                <a16:creationId xmlns:a16="http://schemas.microsoft.com/office/drawing/2014/main" id="{95033551-3DD0-4EBE-8DFD-9335F8BA9268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315481" y="5884080"/>
            <a:ext cx="2741612" cy="248888"/>
          </a:xfrm>
        </p:spPr>
        <p:txBody>
          <a:bodyPr wrap="square" lIns="0" tIns="0" rIns="0" bIns="0" rtlCol="0">
            <a:noAutofit/>
          </a:bodyPr>
          <a:lstStyle>
            <a:lvl1pPr marL="0" indent="0" algn="l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 rtl="0"/>
            <a:r>
              <a:rPr lang="pt-BR" noProof="0" dirty="0"/>
              <a:t>Menos conveniente</a:t>
            </a:r>
          </a:p>
        </p:txBody>
      </p:sp>
      <p:sp>
        <p:nvSpPr>
          <p:cNvPr id="31" name="Espaço Reservado para Texto 7">
            <a:extLst>
              <a:ext uri="{FF2B5EF4-FFF2-40B4-BE49-F238E27FC236}">
                <a16:creationId xmlns:a16="http://schemas.microsoft.com/office/drawing/2014/main" id="{CC507E62-D7F3-4E81-8DE2-5A7084588A33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315481" y="1343118"/>
            <a:ext cx="2741612" cy="248888"/>
          </a:xfrm>
        </p:spPr>
        <p:txBody>
          <a:bodyPr wrap="square" lIns="0" tIns="0" rIns="0" bIns="0" rtlCol="0">
            <a:noAutofit/>
          </a:bodyPr>
          <a:lstStyle>
            <a:lvl1pPr marL="0" indent="0" algn="l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 rtl="0"/>
            <a:r>
              <a:rPr lang="pt-BR" noProof="0" dirty="0"/>
              <a:t>Mais conveniente</a:t>
            </a:r>
          </a:p>
        </p:txBody>
      </p:sp>
      <p:sp>
        <p:nvSpPr>
          <p:cNvPr id="32" name="Espaço Reservado para Imagem 13">
            <a:extLst>
              <a:ext uri="{FF2B5EF4-FFF2-40B4-BE49-F238E27FC236}">
                <a16:creationId xmlns:a16="http://schemas.microsoft.com/office/drawing/2014/main" id="{61EF622D-8E08-41C3-BEBA-2274C2AB487A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17999" y="1977257"/>
            <a:ext cx="1481328" cy="758952"/>
          </a:xfrm>
          <a:noFill/>
          <a:ln>
            <a:noFill/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33" name="Espaço Reservado para Texto 7">
            <a:extLst>
              <a:ext uri="{FF2B5EF4-FFF2-40B4-BE49-F238E27FC236}">
                <a16:creationId xmlns:a16="http://schemas.microsoft.com/office/drawing/2014/main" id="{690ADA54-0156-49A9-AEF7-A4972EEB15AA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651686" y="3642757"/>
            <a:ext cx="2741612" cy="248888"/>
          </a:xfrm>
        </p:spPr>
        <p:txBody>
          <a:bodyPr lIns="0" tIns="0" rIns="0" bIns="0" rtlCol="0">
            <a:noAutofit/>
          </a:bodyPr>
          <a:lstStyle>
            <a:lvl1pPr marL="0" indent="0" algn="r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 rtl="0"/>
            <a:r>
              <a:rPr lang="pt-BR" noProof="0" dirty="0"/>
              <a:t>Menos caro</a:t>
            </a: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32193FB7-0142-40DD-9186-F3156B0AE4B0}"/>
              </a:ext>
            </a:extLst>
          </p:cNvPr>
          <p:cNvGrpSpPr/>
          <p:nvPr userDrawn="1"/>
        </p:nvGrpSpPr>
        <p:grpSpPr>
          <a:xfrm>
            <a:off x="6045600" y="1376748"/>
            <a:ext cx="100800" cy="5481252"/>
            <a:chOff x="6045600" y="1376748"/>
            <a:chExt cx="100800" cy="5481252"/>
          </a:xfrm>
        </p:grpSpPr>
        <p:cxnSp>
          <p:nvCxnSpPr>
            <p:cNvPr id="3" name="Conector Reto 2">
              <a:extLst>
                <a:ext uri="{FF2B5EF4-FFF2-40B4-BE49-F238E27FC236}">
                  <a16:creationId xmlns:a16="http://schemas.microsoft.com/office/drawing/2014/main" id="{CD1389D4-2EB7-40E2-B21B-4EE70FCA2236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3389377" y="4151376"/>
              <a:ext cx="541324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A48E795-AD00-4819-94E4-A5211D331715}"/>
                </a:ext>
              </a:extLst>
            </p:cNvPr>
            <p:cNvSpPr/>
            <p:nvPr userDrawn="1"/>
          </p:nvSpPr>
          <p:spPr>
            <a:xfrm>
              <a:off x="6045600" y="1376748"/>
              <a:ext cx="100800" cy="1008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</p:grpSp>
      <p:grpSp>
        <p:nvGrpSpPr>
          <p:cNvPr id="37" name="Grupo 36">
            <a:extLst>
              <a:ext uri="{FF2B5EF4-FFF2-40B4-BE49-F238E27FC236}">
                <a16:creationId xmlns:a16="http://schemas.microsoft.com/office/drawing/2014/main" id="{41BD97BD-35F4-4534-8B74-24D44A99BC58}"/>
              </a:ext>
            </a:extLst>
          </p:cNvPr>
          <p:cNvGrpSpPr/>
          <p:nvPr userDrawn="1"/>
        </p:nvGrpSpPr>
        <p:grpSpPr>
          <a:xfrm rot="5400000">
            <a:off x="5669857" y="-1673474"/>
            <a:ext cx="100800" cy="11440514"/>
            <a:chOff x="6045600" y="1329588"/>
            <a:chExt cx="100800" cy="11440514"/>
          </a:xfrm>
        </p:grpSpPr>
        <p:cxnSp>
          <p:nvCxnSpPr>
            <p:cNvPr id="38" name="Conector Reto 37">
              <a:extLst>
                <a:ext uri="{FF2B5EF4-FFF2-40B4-BE49-F238E27FC236}">
                  <a16:creationId xmlns:a16="http://schemas.microsoft.com/office/drawing/2014/main" id="{D8351F13-467F-49F8-8279-C5B29A51798F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408032" y="7082102"/>
              <a:ext cx="11376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09AA12FA-7959-4581-B344-DF9E7B0AD37A}"/>
                </a:ext>
              </a:extLst>
            </p:cNvPr>
            <p:cNvSpPr/>
            <p:nvPr userDrawn="1"/>
          </p:nvSpPr>
          <p:spPr>
            <a:xfrm>
              <a:off x="6045600" y="1329588"/>
              <a:ext cx="100800" cy="1008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9395588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de conteúdo de três seçõ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7" y="1512271"/>
            <a:ext cx="2828198" cy="1286838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0" dirty="0"/>
              <a:t>CLIQUE PARA EDITAR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1" y="3148315"/>
            <a:ext cx="2216876" cy="2098138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1" name="Espaço Reservado para Imagem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897696"/>
            <a:ext cx="4265697" cy="100800"/>
            <a:chOff x="0" y="3240138"/>
            <a:chExt cx="4265697" cy="100800"/>
          </a:xfrm>
        </p:grpSpPr>
        <p:cxnSp>
          <p:nvCxnSpPr>
            <p:cNvPr id="13" name="Conector Reto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4212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4164897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spaço Reservado para Texto 15">
            <a:extLst>
              <a:ext uri="{FF2B5EF4-FFF2-40B4-BE49-F238E27FC236}">
                <a16:creationId xmlns:a16="http://schemas.microsoft.com/office/drawing/2014/main" id="{DA80730C-5AC9-41A0-ACC5-624F0652D68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475261" y="2631676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7200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pt-BR" noProof="0" dirty="0"/>
              <a:t>1</a:t>
            </a:r>
          </a:p>
        </p:txBody>
      </p:sp>
      <p:sp>
        <p:nvSpPr>
          <p:cNvPr id="22" name="Espaço Reservado para Texto 15">
            <a:extLst>
              <a:ext uri="{FF2B5EF4-FFF2-40B4-BE49-F238E27FC236}">
                <a16:creationId xmlns:a16="http://schemas.microsoft.com/office/drawing/2014/main" id="{515B23A8-23EB-4E6E-A24C-4154570D7DC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436251" y="2015540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3600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pt-BR" noProof="0" dirty="0"/>
              <a:t>2</a:t>
            </a:r>
          </a:p>
        </p:txBody>
      </p:sp>
      <p:sp>
        <p:nvSpPr>
          <p:cNvPr id="23" name="Espaço Reservado para Texto 15">
            <a:extLst>
              <a:ext uri="{FF2B5EF4-FFF2-40B4-BE49-F238E27FC236}">
                <a16:creationId xmlns:a16="http://schemas.microsoft.com/office/drawing/2014/main" id="{C12919ED-FD55-4081-BB4A-2B2FDA3BED1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397240" y="1239687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3600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pt-BR" noProof="0" dirty="0"/>
              <a:t>3</a:t>
            </a:r>
          </a:p>
        </p:txBody>
      </p: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56A6259C-432B-4405-9E82-995AF092FB7A}"/>
              </a:ext>
            </a:extLst>
          </p:cNvPr>
          <p:cNvCxnSpPr>
            <a:cxnSpLocks/>
          </p:cNvCxnSpPr>
          <p:nvPr userDrawn="1"/>
        </p:nvCxnSpPr>
        <p:spPr>
          <a:xfrm rot="16200000" flipV="1">
            <a:off x="4068065" y="1728891"/>
            <a:ext cx="1792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13BC485E-8BCE-479F-A7E9-7F9E193E6E96}"/>
              </a:ext>
            </a:extLst>
          </p:cNvPr>
          <p:cNvCxnSpPr>
            <a:cxnSpLocks/>
          </p:cNvCxnSpPr>
          <p:nvPr userDrawn="1"/>
        </p:nvCxnSpPr>
        <p:spPr>
          <a:xfrm>
            <a:off x="4964465" y="836613"/>
            <a:ext cx="592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D5094BC6-BA16-4E05-868C-3AE971AF3DA4}"/>
              </a:ext>
            </a:extLst>
          </p:cNvPr>
          <p:cNvCxnSpPr>
            <a:cxnSpLocks/>
          </p:cNvCxnSpPr>
          <p:nvPr userDrawn="1"/>
        </p:nvCxnSpPr>
        <p:spPr>
          <a:xfrm rot="16200000" flipV="1">
            <a:off x="10688444" y="1030491"/>
            <a:ext cx="39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F9130EC6-4A8D-447F-862E-E5A693E68C8C}"/>
              </a:ext>
            </a:extLst>
          </p:cNvPr>
          <p:cNvCxnSpPr>
            <a:cxnSpLocks/>
          </p:cNvCxnSpPr>
          <p:nvPr userDrawn="1"/>
        </p:nvCxnSpPr>
        <p:spPr>
          <a:xfrm flipV="1">
            <a:off x="7925455" y="837355"/>
            <a:ext cx="0" cy="1178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spaço Reservado para Texto 2">
            <a:extLst>
              <a:ext uri="{FF2B5EF4-FFF2-40B4-BE49-F238E27FC236}">
                <a16:creationId xmlns:a16="http://schemas.microsoft.com/office/drawing/2014/main" id="{1B29C9C1-9494-4E8B-A0F3-611E947A19B3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3151266" y="4543170"/>
            <a:ext cx="2589369" cy="1280958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30" name="Espaço Reservado para Texto 2">
            <a:extLst>
              <a:ext uri="{FF2B5EF4-FFF2-40B4-BE49-F238E27FC236}">
                <a16:creationId xmlns:a16="http://schemas.microsoft.com/office/drawing/2014/main" id="{ABB09D16-148A-45C2-B0B8-1495E8DC7D64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3151265" y="4246467"/>
            <a:ext cx="2415199" cy="236141"/>
          </a:xfrm>
        </p:spPr>
        <p:txBody>
          <a:bodyPr lIns="0" tIns="0" rIns="0" bIns="0" rtlCol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31" name="Espaço Reservado para Texto 2">
            <a:extLst>
              <a:ext uri="{FF2B5EF4-FFF2-40B4-BE49-F238E27FC236}">
                <a16:creationId xmlns:a16="http://schemas.microsoft.com/office/drawing/2014/main" id="{67814C7C-3597-4B16-A4AC-D81985C587BD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3151265" y="3883902"/>
            <a:ext cx="2415199" cy="360000"/>
          </a:xfrm>
        </p:spPr>
        <p:txBody>
          <a:bodyPr lIns="0" tIns="0" rIns="0" bIns="0" rtlCol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texto mestre</a:t>
            </a:r>
          </a:p>
        </p:txBody>
      </p:sp>
      <p:sp>
        <p:nvSpPr>
          <p:cNvPr id="43" name="Espaço Reservado para Texto 2">
            <a:extLst>
              <a:ext uri="{FF2B5EF4-FFF2-40B4-BE49-F238E27FC236}">
                <a16:creationId xmlns:a16="http://schemas.microsoft.com/office/drawing/2014/main" id="{EFE2A8C5-F462-436C-B748-BBE5D58CB8B4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6048861" y="3849559"/>
            <a:ext cx="2589369" cy="1786953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44" name="Espaço Reservado para Texto 2">
            <a:extLst>
              <a:ext uri="{FF2B5EF4-FFF2-40B4-BE49-F238E27FC236}">
                <a16:creationId xmlns:a16="http://schemas.microsoft.com/office/drawing/2014/main" id="{586DAC0D-9859-40A1-8456-F0B43D96718B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6048860" y="3552857"/>
            <a:ext cx="2415199" cy="236141"/>
          </a:xfrm>
        </p:spPr>
        <p:txBody>
          <a:bodyPr lIns="0" tIns="0" rIns="0" bIns="0" rtlCol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45" name="Espaço Reservado para Texto 2">
            <a:extLst>
              <a:ext uri="{FF2B5EF4-FFF2-40B4-BE49-F238E27FC236}">
                <a16:creationId xmlns:a16="http://schemas.microsoft.com/office/drawing/2014/main" id="{37B983EE-F89D-4F09-8A9F-2347FA36421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048860" y="3190292"/>
            <a:ext cx="2415199" cy="360000"/>
          </a:xfrm>
        </p:spPr>
        <p:txBody>
          <a:bodyPr lIns="0" tIns="0" rIns="0" bIns="0" rtlCol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texto mestre</a:t>
            </a:r>
          </a:p>
        </p:txBody>
      </p:sp>
      <p:sp>
        <p:nvSpPr>
          <p:cNvPr id="46" name="Espaço Reservado para Texto 2">
            <a:extLst>
              <a:ext uri="{FF2B5EF4-FFF2-40B4-BE49-F238E27FC236}">
                <a16:creationId xmlns:a16="http://schemas.microsoft.com/office/drawing/2014/main" id="{D30DD128-A937-4A2F-B070-523A5BAAE260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975159" y="3147170"/>
            <a:ext cx="2589369" cy="2311934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47" name="Espaço Reservado para Texto 2">
            <a:extLst>
              <a:ext uri="{FF2B5EF4-FFF2-40B4-BE49-F238E27FC236}">
                <a16:creationId xmlns:a16="http://schemas.microsoft.com/office/drawing/2014/main" id="{5737B87C-E3C0-46B2-8B79-63EB60491503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8975158" y="2850467"/>
            <a:ext cx="2415199" cy="236141"/>
          </a:xfrm>
        </p:spPr>
        <p:txBody>
          <a:bodyPr lIns="0" tIns="0" rIns="0" bIns="0" rtlCol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48" name="Espaço Reservado para Texto 2">
            <a:extLst>
              <a:ext uri="{FF2B5EF4-FFF2-40B4-BE49-F238E27FC236}">
                <a16:creationId xmlns:a16="http://schemas.microsoft.com/office/drawing/2014/main" id="{22F76863-7DCD-4365-80F0-001D51F08779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8975158" y="2487902"/>
            <a:ext cx="2415199" cy="360000"/>
          </a:xfrm>
        </p:spPr>
        <p:txBody>
          <a:bodyPr lIns="0" tIns="0" rIns="0" bIns="0" rtlCol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texto mestre</a:t>
            </a:r>
          </a:p>
        </p:txBody>
      </p:sp>
    </p:spTree>
    <p:extLst>
      <p:ext uri="{BB962C8B-B14F-4D97-AF65-F5344CB8AC3E}">
        <p14:creationId xmlns:p14="http://schemas.microsoft.com/office/powerpoint/2010/main" val="3078273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do conteúdo de tabela e 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pt-BR" noProof="0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7529"/>
            <a:ext cx="5314072" cy="569086"/>
          </a:xfrm>
        </p:spPr>
        <p:txBody>
          <a:bodyPr lIns="0" tIns="0" rIns="0" bIns="0" rtlCol="0" anchor="b">
            <a:normAutofit/>
          </a:bodyPr>
          <a:lstStyle>
            <a:lvl1pPr algn="l">
              <a:defRPr sz="3600"/>
            </a:lvl1pPr>
          </a:lstStyle>
          <a:p>
            <a:pPr rtl="0"/>
            <a:r>
              <a:rPr lang="pt-BR" noProof="0" dirty="0"/>
              <a:t>CLIQUE PARA EDITAR O TÍTULO</a:t>
            </a:r>
          </a:p>
        </p:txBody>
      </p:sp>
      <p:sp>
        <p:nvSpPr>
          <p:cNvPr id="10" name="Espaço Reservado para Imagem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096000" y="1383372"/>
            <a:ext cx="6096000" cy="100800"/>
            <a:chOff x="646015" y="3248308"/>
            <a:chExt cx="3107749" cy="100800"/>
          </a:xfrm>
        </p:grpSpPr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5" y="3290538"/>
              <a:ext cx="310774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702376" y="324830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</p:grp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36" name="Espaço Reservado para Texto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831850" y="2031832"/>
            <a:ext cx="2915732" cy="360000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24" name="Espaço Reservado para Texto 2">
            <a:extLst>
              <a:ext uri="{FF2B5EF4-FFF2-40B4-BE49-F238E27FC236}">
                <a16:creationId xmlns:a16="http://schemas.microsoft.com/office/drawing/2014/main" id="{FB2A0B34-417C-46AC-95C0-9B2A2FCC8BFC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096000" y="2031832"/>
            <a:ext cx="2915732" cy="360000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D36F8EF-728B-45C1-87D8-4AD8FA8F3716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803275" y="2524125"/>
            <a:ext cx="4970463" cy="2935288"/>
          </a:xfrm>
        </p:spPr>
        <p:txBody>
          <a:bodyPr rtlCol="0"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22" name="Espaço Reservado para Conteúdo 2">
            <a:extLst>
              <a:ext uri="{FF2B5EF4-FFF2-40B4-BE49-F238E27FC236}">
                <a16:creationId xmlns:a16="http://schemas.microsoft.com/office/drawing/2014/main" id="{7395C5B4-6B03-4F70-96F8-3AE3A7817B52}"/>
              </a:ext>
            </a:extLst>
          </p:cNvPr>
          <p:cNvSpPr>
            <a:spLocks noGrp="1"/>
          </p:cNvSpPr>
          <p:nvPr>
            <p:ph sz="quarter" idx="33"/>
          </p:nvPr>
        </p:nvSpPr>
        <p:spPr>
          <a:xfrm>
            <a:off x="6096000" y="2524125"/>
            <a:ext cx="4970463" cy="2935288"/>
          </a:xfrm>
        </p:spPr>
        <p:txBody>
          <a:bodyPr rtlCol="0"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7789154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do conteúdo linha do tem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pt-BR" noProof="0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736466" y="707529"/>
            <a:ext cx="2673606" cy="569086"/>
          </a:xfrm>
        </p:spPr>
        <p:txBody>
          <a:bodyPr lIns="0" tIns="0" rIns="0" bIns="0" rtlCol="0" anchor="b">
            <a:normAutofit/>
          </a:bodyPr>
          <a:lstStyle>
            <a:lvl1pPr algn="r">
              <a:defRPr sz="3600"/>
            </a:lvl1pPr>
          </a:lstStyle>
          <a:p>
            <a:pPr rtl="0"/>
            <a:r>
              <a:rPr lang="pt-BR" noProof="0" dirty="0"/>
              <a:t>LINHA DO TEMPO</a:t>
            </a:r>
          </a:p>
        </p:txBody>
      </p:sp>
      <p:sp>
        <p:nvSpPr>
          <p:cNvPr id="9" name="Espaço Reservado para Texto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147803" y="1625821"/>
            <a:ext cx="2262267" cy="2021536"/>
          </a:xfrm>
        </p:spPr>
        <p:txBody>
          <a:bodyPr lIns="0" tIns="0" rIns="0" bIns="0" rtlCol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10" name="Espaço Reservado para Imagem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8988251" y="1375202"/>
            <a:ext cx="3185787" cy="100800"/>
            <a:chOff x="2738338" y="3240138"/>
            <a:chExt cx="1624113" cy="100800"/>
          </a:xfrm>
        </p:grpSpPr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738338" y="3290538"/>
              <a:ext cx="1596692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4311063" y="324013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</p:grp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16" name="Espaço Reservado para Texto 15">
            <a:extLst>
              <a:ext uri="{FF2B5EF4-FFF2-40B4-BE49-F238E27FC236}">
                <a16:creationId xmlns:a16="http://schemas.microsoft.com/office/drawing/2014/main" id="{D0092E26-7A96-4712-98A7-FFDA7C3D772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618284" y="685667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pt-BR" noProof="0" dirty="0"/>
              <a:t>20AA</a:t>
            </a:r>
          </a:p>
        </p:txBody>
      </p:sp>
      <p:sp>
        <p:nvSpPr>
          <p:cNvPr id="34" name="Espaço Reservado para Texto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5930241" y="1079309"/>
            <a:ext cx="2810591" cy="758864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36" name="Espaço Reservado para Texto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5930241" y="786637"/>
            <a:ext cx="2810591" cy="292671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1AD3A3AB-488E-4090-9FD5-E005D5A9ECF5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2094269" y="3429000"/>
            <a:ext cx="685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BD6729DC-C5B3-485B-B5CD-F06FC3CAFD9A}"/>
              </a:ext>
            </a:extLst>
          </p:cNvPr>
          <p:cNvSpPr/>
          <p:nvPr userDrawn="1"/>
        </p:nvSpPr>
        <p:spPr>
          <a:xfrm>
            <a:off x="5372392" y="9598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noProof="0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4046DD7-8FB2-43D4-8E94-3D35DC3E2891}"/>
              </a:ext>
            </a:extLst>
          </p:cNvPr>
          <p:cNvSpPr/>
          <p:nvPr userDrawn="1"/>
        </p:nvSpPr>
        <p:spPr>
          <a:xfrm>
            <a:off x="5372392" y="53623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noProof="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320A73A-D3CB-4E04-B7E2-F3696B8ACDEA}"/>
              </a:ext>
            </a:extLst>
          </p:cNvPr>
          <p:cNvSpPr/>
          <p:nvPr userDrawn="1"/>
        </p:nvSpPr>
        <p:spPr>
          <a:xfrm>
            <a:off x="5372392" y="24273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noProof="0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E2B01F0-78A8-41AE-95B8-811603402031}"/>
              </a:ext>
            </a:extLst>
          </p:cNvPr>
          <p:cNvSpPr/>
          <p:nvPr userDrawn="1"/>
        </p:nvSpPr>
        <p:spPr>
          <a:xfrm>
            <a:off x="5372392" y="38948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noProof="0" dirty="0"/>
          </a:p>
        </p:txBody>
      </p:sp>
      <p:sp>
        <p:nvSpPr>
          <p:cNvPr id="32" name="Espaço Reservado para Texto 2">
            <a:extLst>
              <a:ext uri="{FF2B5EF4-FFF2-40B4-BE49-F238E27FC236}">
                <a16:creationId xmlns:a16="http://schemas.microsoft.com/office/drawing/2014/main" id="{A70E382B-B932-45B7-BD95-6D722A4A2480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5930241" y="2532448"/>
            <a:ext cx="2810591" cy="758864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33" name="Espaço Reservado para Texto 2">
            <a:extLst>
              <a:ext uri="{FF2B5EF4-FFF2-40B4-BE49-F238E27FC236}">
                <a16:creationId xmlns:a16="http://schemas.microsoft.com/office/drawing/2014/main" id="{2F096B52-06C2-46DF-BB33-70D931283F16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5930241" y="2239776"/>
            <a:ext cx="2810591" cy="292671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35" name="Espaço Reservado para Texto 2">
            <a:extLst>
              <a:ext uri="{FF2B5EF4-FFF2-40B4-BE49-F238E27FC236}">
                <a16:creationId xmlns:a16="http://schemas.microsoft.com/office/drawing/2014/main" id="{5D87FD43-95C9-4217-AD5F-FE02E28AD4CE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5930241" y="3985587"/>
            <a:ext cx="2810591" cy="758864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37" name="Espaço Reservado para Texto 2">
            <a:extLst>
              <a:ext uri="{FF2B5EF4-FFF2-40B4-BE49-F238E27FC236}">
                <a16:creationId xmlns:a16="http://schemas.microsoft.com/office/drawing/2014/main" id="{A6706CEB-523E-4248-9A66-5D139D8B0DE5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5930241" y="3692915"/>
            <a:ext cx="2810591" cy="292671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38" name="Espaço Reservado para Texto 2">
            <a:extLst>
              <a:ext uri="{FF2B5EF4-FFF2-40B4-BE49-F238E27FC236}">
                <a16:creationId xmlns:a16="http://schemas.microsoft.com/office/drawing/2014/main" id="{6ADC931C-F9B2-467E-A024-CB5BE74BAD85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5930241" y="5438727"/>
            <a:ext cx="2810591" cy="758864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39" name="Espaço Reservado para Texto 2">
            <a:extLst>
              <a:ext uri="{FF2B5EF4-FFF2-40B4-BE49-F238E27FC236}">
                <a16:creationId xmlns:a16="http://schemas.microsoft.com/office/drawing/2014/main" id="{0A301DE6-2E75-41F5-9314-B269815BA3F3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5930241" y="5146055"/>
            <a:ext cx="2810591" cy="292671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40" name="Espaço Reservado para Texto 15">
            <a:extLst>
              <a:ext uri="{FF2B5EF4-FFF2-40B4-BE49-F238E27FC236}">
                <a16:creationId xmlns:a16="http://schemas.microsoft.com/office/drawing/2014/main" id="{B9154606-4DE0-4DC7-830A-371423BE420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618284" y="2153566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pt-BR" noProof="0" dirty="0"/>
              <a:t>20AA</a:t>
            </a:r>
          </a:p>
        </p:txBody>
      </p:sp>
      <p:sp>
        <p:nvSpPr>
          <p:cNvPr id="41" name="Espaço Reservado para Texto 15">
            <a:extLst>
              <a:ext uri="{FF2B5EF4-FFF2-40B4-BE49-F238E27FC236}">
                <a16:creationId xmlns:a16="http://schemas.microsoft.com/office/drawing/2014/main" id="{5AC8C127-0F88-413C-B7BA-2ED0F81E7D4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2618284" y="3621465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pt-BR" noProof="0" dirty="0"/>
              <a:t>20AA</a:t>
            </a:r>
          </a:p>
        </p:txBody>
      </p:sp>
      <p:sp>
        <p:nvSpPr>
          <p:cNvPr id="42" name="Espaço Reservado para Texto 15">
            <a:extLst>
              <a:ext uri="{FF2B5EF4-FFF2-40B4-BE49-F238E27FC236}">
                <a16:creationId xmlns:a16="http://schemas.microsoft.com/office/drawing/2014/main" id="{63C5707A-6E08-4B58-A5FE-40063DB6548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618284" y="5089363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pt-BR" noProof="0" dirty="0"/>
              <a:t>20AA</a:t>
            </a:r>
          </a:p>
        </p:txBody>
      </p:sp>
    </p:spTree>
    <p:extLst>
      <p:ext uri="{BB962C8B-B14F-4D97-AF65-F5344CB8AC3E}">
        <p14:creationId xmlns:p14="http://schemas.microsoft.com/office/powerpoint/2010/main" val="36275356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da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260000"/>
            <a:ext cx="3911599" cy="1177174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0" dirty="0"/>
              <a:t>CLIQUE PARA EDITAR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890303"/>
            <a:ext cx="3275463" cy="882062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1" name="Espaço Reservado para Imagem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3598737"/>
            <a:ext cx="3406535" cy="100800"/>
            <a:chOff x="-1228304" y="3240138"/>
            <a:chExt cx="3406535" cy="100800"/>
          </a:xfrm>
        </p:grpSpPr>
        <p:cxnSp>
          <p:nvCxnSpPr>
            <p:cNvPr id="13" name="Conector Reto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3348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2077431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spaço Reservado para Tabela 9">
            <a:extLst>
              <a:ext uri="{FF2B5EF4-FFF2-40B4-BE49-F238E27FC236}">
                <a16:creationId xmlns:a16="http://schemas.microsoft.com/office/drawing/2014/main" id="{3F646CE6-E75B-4112-896D-5A26E1F1520E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5518150" y="860425"/>
            <a:ext cx="5870575" cy="4867275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pt-BR" noProof="0"/>
              <a:t>Clique no ícone para adicionar tabela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1839232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de conteúdo equ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7" y="1608523"/>
            <a:ext cx="2828198" cy="1286838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0" dirty="0"/>
              <a:t>CLIQUE PARA EDITAR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1" y="3244567"/>
            <a:ext cx="2828198" cy="2098138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1" name="Espaço Reservado para Imagem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993948"/>
            <a:ext cx="2672826" cy="100800"/>
            <a:chOff x="0" y="3240138"/>
            <a:chExt cx="2672826" cy="100800"/>
          </a:xfrm>
        </p:grpSpPr>
        <p:cxnSp>
          <p:nvCxnSpPr>
            <p:cNvPr id="13" name="Conector Reto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2628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2572026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spaço Reservado para Texto 2">
            <a:extLst>
              <a:ext uri="{FF2B5EF4-FFF2-40B4-BE49-F238E27FC236}">
                <a16:creationId xmlns:a16="http://schemas.microsoft.com/office/drawing/2014/main" id="{1B29C9C1-9494-4E8B-A0F3-611E947A19B3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4128617" y="4355032"/>
            <a:ext cx="2066544" cy="1280958"/>
          </a:xfrm>
        </p:spPr>
        <p:txBody>
          <a:bodyPr lIns="0" tIns="0" rIns="0" bIns="0"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30" name="Espaço Reservado para Texto 2">
            <a:extLst>
              <a:ext uri="{FF2B5EF4-FFF2-40B4-BE49-F238E27FC236}">
                <a16:creationId xmlns:a16="http://schemas.microsoft.com/office/drawing/2014/main" id="{ABB09D16-148A-45C2-B0B8-1495E8DC7D64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4128616" y="4042831"/>
            <a:ext cx="2066544" cy="282991"/>
          </a:xfrm>
        </p:spPr>
        <p:txBody>
          <a:bodyPr lIns="0" tIns="0" rIns="0" bIns="0" rtlCol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31" name="Espaço Reservado para Texto 2">
            <a:extLst>
              <a:ext uri="{FF2B5EF4-FFF2-40B4-BE49-F238E27FC236}">
                <a16:creationId xmlns:a16="http://schemas.microsoft.com/office/drawing/2014/main" id="{67814C7C-3597-4B16-A4AC-D81985C587BD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4128616" y="3428999"/>
            <a:ext cx="2066544" cy="615618"/>
          </a:xfrm>
        </p:spPr>
        <p:txBody>
          <a:bodyPr lIns="0" tIns="0" rIns="0" bIns="0" rtlCol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texto mestre</a:t>
            </a:r>
          </a:p>
        </p:txBody>
      </p:sp>
      <p:sp>
        <p:nvSpPr>
          <p:cNvPr id="9" name="Espaço Reservado para Imagem 8">
            <a:extLst>
              <a:ext uri="{FF2B5EF4-FFF2-40B4-BE49-F238E27FC236}">
                <a16:creationId xmlns:a16="http://schemas.microsoft.com/office/drawing/2014/main" id="{B284A57B-147A-4287-AA6B-E508A9222F7F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4130072" y="1179843"/>
            <a:ext cx="2066544" cy="2066544"/>
          </a:xfrm>
          <a:prstGeom prst="ellipse">
            <a:avLst/>
          </a:prstGeom>
          <a:ln w="12700"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35" name="Espaço Reservado para Imagem 8">
            <a:extLst>
              <a:ext uri="{FF2B5EF4-FFF2-40B4-BE49-F238E27FC236}">
                <a16:creationId xmlns:a16="http://schemas.microsoft.com/office/drawing/2014/main" id="{9DBE0996-CEA3-41C3-A75A-84DC3C2B5194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28072" y="1179843"/>
            <a:ext cx="2066544" cy="2066544"/>
          </a:xfrm>
          <a:prstGeom prst="ellipse">
            <a:avLst/>
          </a:prstGeom>
          <a:ln w="12700"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36" name="Espaço Reservado para Imagem 8">
            <a:extLst>
              <a:ext uri="{FF2B5EF4-FFF2-40B4-BE49-F238E27FC236}">
                <a16:creationId xmlns:a16="http://schemas.microsoft.com/office/drawing/2014/main" id="{F7B28261-CB14-4E4E-AA66-A0239B3DD28E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6629072" y="1179843"/>
            <a:ext cx="2066544" cy="2066544"/>
          </a:xfrm>
          <a:prstGeom prst="ellipse">
            <a:avLst/>
          </a:prstGeom>
          <a:ln w="12700"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37" name="Espaço Reservado para Texto 2">
            <a:extLst>
              <a:ext uri="{FF2B5EF4-FFF2-40B4-BE49-F238E27FC236}">
                <a16:creationId xmlns:a16="http://schemas.microsoft.com/office/drawing/2014/main" id="{BAA53E0C-9536-4177-A63F-0E2565EC53CD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9127048" y="4355032"/>
            <a:ext cx="2066400" cy="1280958"/>
          </a:xfrm>
        </p:spPr>
        <p:txBody>
          <a:bodyPr lIns="0" tIns="0" rIns="0" bIns="0"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38" name="Espaço Reservado para Texto 2">
            <a:extLst>
              <a:ext uri="{FF2B5EF4-FFF2-40B4-BE49-F238E27FC236}">
                <a16:creationId xmlns:a16="http://schemas.microsoft.com/office/drawing/2014/main" id="{67EF8E36-183B-420B-AF25-17CFA963987A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9127047" y="4042831"/>
            <a:ext cx="2066400" cy="282991"/>
          </a:xfrm>
        </p:spPr>
        <p:txBody>
          <a:bodyPr lIns="0" tIns="0" rIns="0" bIns="0" rtlCol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39" name="Espaço Reservado para Texto 2">
            <a:extLst>
              <a:ext uri="{FF2B5EF4-FFF2-40B4-BE49-F238E27FC236}">
                <a16:creationId xmlns:a16="http://schemas.microsoft.com/office/drawing/2014/main" id="{58DA6E86-8039-4690-AFE1-7CCF07B7CBAF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9127047" y="3428999"/>
            <a:ext cx="2066400" cy="615618"/>
          </a:xfrm>
        </p:spPr>
        <p:txBody>
          <a:bodyPr lIns="0" tIns="0" rIns="0" bIns="0" rtlCol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texto mestre</a:t>
            </a:r>
          </a:p>
        </p:txBody>
      </p:sp>
      <p:sp>
        <p:nvSpPr>
          <p:cNvPr id="41" name="Espaço Reservado para Texto 2">
            <a:extLst>
              <a:ext uri="{FF2B5EF4-FFF2-40B4-BE49-F238E27FC236}">
                <a16:creationId xmlns:a16="http://schemas.microsoft.com/office/drawing/2014/main" id="{933214B9-0452-4C8B-AB10-922F3C3BCF01}"/>
              </a:ext>
            </a:extLst>
          </p:cNvPr>
          <p:cNvSpPr>
            <a:spLocks noGrp="1"/>
          </p:cNvSpPr>
          <p:nvPr>
            <p:ph type="body" idx="39" hasCustomPrompt="1"/>
          </p:nvPr>
        </p:nvSpPr>
        <p:spPr>
          <a:xfrm>
            <a:off x="6629217" y="4355032"/>
            <a:ext cx="2066400" cy="1280958"/>
          </a:xfrm>
        </p:spPr>
        <p:txBody>
          <a:bodyPr lIns="0" tIns="0" rIns="0" bIns="0"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42" name="Espaço Reservado para Texto 2">
            <a:extLst>
              <a:ext uri="{FF2B5EF4-FFF2-40B4-BE49-F238E27FC236}">
                <a16:creationId xmlns:a16="http://schemas.microsoft.com/office/drawing/2014/main" id="{A5C23113-D98B-48C7-A675-4FD5F50333F3}"/>
              </a:ext>
            </a:extLst>
          </p:cNvPr>
          <p:cNvSpPr>
            <a:spLocks noGrp="1"/>
          </p:cNvSpPr>
          <p:nvPr>
            <p:ph type="body" idx="40" hasCustomPrompt="1"/>
          </p:nvPr>
        </p:nvSpPr>
        <p:spPr>
          <a:xfrm>
            <a:off x="6629216" y="4042831"/>
            <a:ext cx="2066400" cy="282991"/>
          </a:xfrm>
        </p:spPr>
        <p:txBody>
          <a:bodyPr lIns="0" tIns="0" rIns="0" bIns="0" rtlCol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49" name="Espaço Reservado para Texto 2">
            <a:extLst>
              <a:ext uri="{FF2B5EF4-FFF2-40B4-BE49-F238E27FC236}">
                <a16:creationId xmlns:a16="http://schemas.microsoft.com/office/drawing/2014/main" id="{09781257-B563-41E0-B9E6-9C7330084BCC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6627903" y="3428999"/>
            <a:ext cx="2066400" cy="615618"/>
          </a:xfrm>
        </p:spPr>
        <p:txBody>
          <a:bodyPr lIns="0" tIns="0" rIns="0" bIns="0" rtlCol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texto mestre</a:t>
            </a:r>
          </a:p>
        </p:txBody>
      </p: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9A32EC27-ACD8-47C0-A3ED-E4ED58D88358}"/>
              </a:ext>
            </a:extLst>
          </p:cNvPr>
          <p:cNvCxnSpPr/>
          <p:nvPr userDrawn="1"/>
        </p:nvCxnSpPr>
        <p:spPr>
          <a:xfrm>
            <a:off x="6195160" y="2217849"/>
            <a:ext cx="43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99E8819A-135C-4A5C-9F6A-A3BE05AA294F}"/>
              </a:ext>
            </a:extLst>
          </p:cNvPr>
          <p:cNvCxnSpPr/>
          <p:nvPr userDrawn="1"/>
        </p:nvCxnSpPr>
        <p:spPr>
          <a:xfrm>
            <a:off x="8703909" y="2216687"/>
            <a:ext cx="43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83294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layout de conteúdo de equ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pt-BR" noProof="0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4263" y="707529"/>
            <a:ext cx="6310887" cy="569086"/>
          </a:xfrm>
        </p:spPr>
        <p:txBody>
          <a:bodyPr lIns="0" tIns="0" rIns="0" bIns="0" rtlCol="0" anchor="b">
            <a:normAutofit/>
          </a:bodyPr>
          <a:lstStyle>
            <a:lvl1pPr algn="r">
              <a:defRPr sz="36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9" name="Espaço Reservado para Texto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104263" y="1625821"/>
            <a:ext cx="6289862" cy="569085"/>
          </a:xfrm>
        </p:spPr>
        <p:txBody>
          <a:bodyPr lIns="0" tIns="0" rIns="0" bIns="0" rtlCol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10" name="Espaço Reservado para Imagem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273485" y="1375202"/>
            <a:ext cx="5911021" cy="100800"/>
            <a:chOff x="444179" y="3240138"/>
            <a:chExt cx="3690633" cy="100800"/>
          </a:xfrm>
        </p:grpSpPr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44179" y="3290538"/>
              <a:ext cx="3663772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4069088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</p:grpSp>
      <p:sp>
        <p:nvSpPr>
          <p:cNvPr id="14" name="Espaço Reservado para Texto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1958968" y="3372939"/>
            <a:ext cx="2297722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2" name="Espaço Reservado para Texto 2">
            <a:extLst>
              <a:ext uri="{FF2B5EF4-FFF2-40B4-BE49-F238E27FC236}">
                <a16:creationId xmlns:a16="http://schemas.microsoft.com/office/drawing/2014/main" id="{F2ACDD32-C1AB-4359-B055-2F910492987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1958968" y="2960253"/>
            <a:ext cx="2297722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texto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6FF07C5-314A-4EA8-B78F-7A51C234D3A1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721841" y="2764036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B691060D-E361-43B0-BFD7-43D7CC4E5CCD}"/>
              </a:ext>
            </a:extLst>
          </p:cNvPr>
          <p:cNvCxnSpPr>
            <a:cxnSpLocks/>
          </p:cNvCxnSpPr>
          <p:nvPr userDrawn="1"/>
        </p:nvCxnSpPr>
        <p:spPr>
          <a:xfrm>
            <a:off x="0" y="3288596"/>
            <a:ext cx="720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Espaço Reservado para Texto 2">
            <a:extLst>
              <a:ext uri="{FF2B5EF4-FFF2-40B4-BE49-F238E27FC236}">
                <a16:creationId xmlns:a16="http://schemas.microsoft.com/office/drawing/2014/main" id="{4A98AB01-9578-4430-96AD-F434AF0CDA20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1957127" y="4800796"/>
            <a:ext cx="2297722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41" name="Espaço Reservado para Texto 2">
            <a:extLst>
              <a:ext uri="{FF2B5EF4-FFF2-40B4-BE49-F238E27FC236}">
                <a16:creationId xmlns:a16="http://schemas.microsoft.com/office/drawing/2014/main" id="{EF9D60F2-A1FB-4A95-997B-A4F1723AC1EC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1957127" y="4388110"/>
            <a:ext cx="2297722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texto mestre</a:t>
            </a:r>
          </a:p>
        </p:txBody>
      </p:sp>
      <p:sp>
        <p:nvSpPr>
          <p:cNvPr id="42" name="Espaço Reservado para Imagem 2">
            <a:extLst>
              <a:ext uri="{FF2B5EF4-FFF2-40B4-BE49-F238E27FC236}">
                <a16:creationId xmlns:a16="http://schemas.microsoft.com/office/drawing/2014/main" id="{76A56D2A-42F0-40C5-96D7-B1AC33152A85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720000" y="4191893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CF6D1C91-9136-4678-A712-92BE9B3902C4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111670" y="4028309"/>
            <a:ext cx="324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spaço Reservado para Texto 2">
            <a:extLst>
              <a:ext uri="{FF2B5EF4-FFF2-40B4-BE49-F238E27FC236}">
                <a16:creationId xmlns:a16="http://schemas.microsoft.com/office/drawing/2014/main" id="{BACF15AB-FF8A-422B-840D-88503024E5D3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5708709" y="3372939"/>
            <a:ext cx="2297722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45" name="Espaço Reservado para Texto 2">
            <a:extLst>
              <a:ext uri="{FF2B5EF4-FFF2-40B4-BE49-F238E27FC236}">
                <a16:creationId xmlns:a16="http://schemas.microsoft.com/office/drawing/2014/main" id="{EFC2028F-7DFE-412D-97DF-707D128D95E0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5708709" y="2960253"/>
            <a:ext cx="2297722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texto mestre</a:t>
            </a:r>
          </a:p>
        </p:txBody>
      </p:sp>
      <p:sp>
        <p:nvSpPr>
          <p:cNvPr id="47" name="Espaço Reservado para Texto 2">
            <a:extLst>
              <a:ext uri="{FF2B5EF4-FFF2-40B4-BE49-F238E27FC236}">
                <a16:creationId xmlns:a16="http://schemas.microsoft.com/office/drawing/2014/main" id="{4349A4F0-1181-4A58-BFD4-4783CD130356}"/>
              </a:ext>
            </a:extLst>
          </p:cNvPr>
          <p:cNvSpPr>
            <a:spLocks noGrp="1"/>
          </p:cNvSpPr>
          <p:nvPr>
            <p:ph type="body" idx="40" hasCustomPrompt="1"/>
          </p:nvPr>
        </p:nvSpPr>
        <p:spPr>
          <a:xfrm>
            <a:off x="5704578" y="4800796"/>
            <a:ext cx="2297722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48" name="Espaço Reservado para Texto 2">
            <a:extLst>
              <a:ext uri="{FF2B5EF4-FFF2-40B4-BE49-F238E27FC236}">
                <a16:creationId xmlns:a16="http://schemas.microsoft.com/office/drawing/2014/main" id="{DC1D5D83-8D32-491F-87EB-9DA9360D4F2B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5704578" y="4388110"/>
            <a:ext cx="2297722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texto mestre</a:t>
            </a:r>
          </a:p>
        </p:txBody>
      </p:sp>
      <p:sp>
        <p:nvSpPr>
          <p:cNvPr id="50" name="Espaço Reservado para Texto 2">
            <a:extLst>
              <a:ext uri="{FF2B5EF4-FFF2-40B4-BE49-F238E27FC236}">
                <a16:creationId xmlns:a16="http://schemas.microsoft.com/office/drawing/2014/main" id="{8120723F-A42C-4B81-97FD-6F575E5C2584}"/>
              </a:ext>
            </a:extLst>
          </p:cNvPr>
          <p:cNvSpPr>
            <a:spLocks noGrp="1"/>
          </p:cNvSpPr>
          <p:nvPr>
            <p:ph type="body" idx="43" hasCustomPrompt="1"/>
          </p:nvPr>
        </p:nvSpPr>
        <p:spPr>
          <a:xfrm>
            <a:off x="9453870" y="3372939"/>
            <a:ext cx="2297722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51" name="Espaço Reservado para Texto 2">
            <a:extLst>
              <a:ext uri="{FF2B5EF4-FFF2-40B4-BE49-F238E27FC236}">
                <a16:creationId xmlns:a16="http://schemas.microsoft.com/office/drawing/2014/main" id="{27D068F1-398F-4D11-977C-080C8151C786}"/>
              </a:ext>
            </a:extLst>
          </p:cNvPr>
          <p:cNvSpPr>
            <a:spLocks noGrp="1"/>
          </p:cNvSpPr>
          <p:nvPr>
            <p:ph type="body" idx="44" hasCustomPrompt="1"/>
          </p:nvPr>
        </p:nvSpPr>
        <p:spPr>
          <a:xfrm>
            <a:off x="9453870" y="2960253"/>
            <a:ext cx="2297722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texto mestre</a:t>
            </a:r>
          </a:p>
        </p:txBody>
      </p:sp>
      <p:sp>
        <p:nvSpPr>
          <p:cNvPr id="53" name="Espaço Reservado para Texto 2">
            <a:extLst>
              <a:ext uri="{FF2B5EF4-FFF2-40B4-BE49-F238E27FC236}">
                <a16:creationId xmlns:a16="http://schemas.microsoft.com/office/drawing/2014/main" id="{B795705E-C5CB-46CC-9E41-D2269E07BC15}"/>
              </a:ext>
            </a:extLst>
          </p:cNvPr>
          <p:cNvSpPr>
            <a:spLocks noGrp="1"/>
          </p:cNvSpPr>
          <p:nvPr>
            <p:ph type="body" idx="46" hasCustomPrompt="1"/>
          </p:nvPr>
        </p:nvSpPr>
        <p:spPr>
          <a:xfrm>
            <a:off x="9452029" y="4800796"/>
            <a:ext cx="2297722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54" name="Espaço Reservado para Texto 2">
            <a:extLst>
              <a:ext uri="{FF2B5EF4-FFF2-40B4-BE49-F238E27FC236}">
                <a16:creationId xmlns:a16="http://schemas.microsoft.com/office/drawing/2014/main" id="{80211A2B-0F3C-4DBE-AE01-069AE7FC3468}"/>
              </a:ext>
            </a:extLst>
          </p:cNvPr>
          <p:cNvSpPr>
            <a:spLocks noGrp="1"/>
          </p:cNvSpPr>
          <p:nvPr>
            <p:ph type="body" idx="47" hasCustomPrompt="1"/>
          </p:nvPr>
        </p:nvSpPr>
        <p:spPr>
          <a:xfrm>
            <a:off x="9452029" y="4388110"/>
            <a:ext cx="2297722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texto mestre</a:t>
            </a:r>
          </a:p>
        </p:txBody>
      </p:sp>
      <p:cxnSp>
        <p:nvCxnSpPr>
          <p:cNvPr id="56" name="Conector Reto 55">
            <a:extLst>
              <a:ext uri="{FF2B5EF4-FFF2-40B4-BE49-F238E27FC236}">
                <a16:creationId xmlns:a16="http://schemas.microsoft.com/office/drawing/2014/main" id="{2E5E9742-C670-47AB-AA69-AE65D7915B06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3531847" y="5364000"/>
            <a:ext cx="2988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to 56">
            <a:extLst>
              <a:ext uri="{FF2B5EF4-FFF2-40B4-BE49-F238E27FC236}">
                <a16:creationId xmlns:a16="http://schemas.microsoft.com/office/drawing/2014/main" id="{158712DB-5183-45D8-9ABB-6E0795658012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7274194" y="5363999"/>
            <a:ext cx="2988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Espaço Reservado para Imagem 2">
            <a:extLst>
              <a:ext uri="{FF2B5EF4-FFF2-40B4-BE49-F238E27FC236}">
                <a16:creationId xmlns:a16="http://schemas.microsoft.com/office/drawing/2014/main" id="{417A32F4-3459-4A31-A90E-AA771FD4D491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4467451" y="4191893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55" name="Espaço Reservado para Imagem 2">
            <a:extLst>
              <a:ext uri="{FF2B5EF4-FFF2-40B4-BE49-F238E27FC236}">
                <a16:creationId xmlns:a16="http://schemas.microsoft.com/office/drawing/2014/main" id="{63549FA7-92E5-4DB1-92FA-15902DFD3753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8214902" y="4191893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6" name="Espaço Reservado para Imagem 2">
            <a:extLst>
              <a:ext uri="{FF2B5EF4-FFF2-40B4-BE49-F238E27FC236}">
                <a16:creationId xmlns:a16="http://schemas.microsoft.com/office/drawing/2014/main" id="{0F62D330-6A30-4A65-89DA-EDFE4AAD343E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4469292" y="2764036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52" name="Espaço Reservado para Imagem 2">
            <a:extLst>
              <a:ext uri="{FF2B5EF4-FFF2-40B4-BE49-F238E27FC236}">
                <a16:creationId xmlns:a16="http://schemas.microsoft.com/office/drawing/2014/main" id="{A3FC286B-05E7-4E48-A7FD-197800349118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8216743" y="2764036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74431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 Seção com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Imagem 7">
            <a:extLst>
              <a:ext uri="{FF2B5EF4-FFF2-40B4-BE49-F238E27FC236}">
                <a16:creationId xmlns:a16="http://schemas.microsoft.com/office/drawing/2014/main" id="{C799DC18-D353-427C-B849-0204F13D9B3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6083300" cy="685800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45015858-8549-49EA-BB83-070E0D9D4890}"/>
              </a:ext>
            </a:extLst>
          </p:cNvPr>
          <p:cNvSpPr/>
          <p:nvPr userDrawn="1"/>
        </p:nvSpPr>
        <p:spPr>
          <a:xfrm>
            <a:off x="6083808" y="0"/>
            <a:ext cx="6108192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6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206FBAC-B8FD-4768-B682-E0B93BA331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69768" y="2133599"/>
            <a:ext cx="4618957" cy="2492461"/>
          </a:xfrm>
        </p:spPr>
        <p:txBody>
          <a:bodyPr lIns="0" tIns="0" rIns="0" bIns="0" rtlCol="0" anchor="b" anchorCtr="0">
            <a:noAutofit/>
          </a:bodyPr>
          <a:lstStyle>
            <a:lvl1pPr>
              <a:defRPr sz="6000"/>
            </a:lvl1pPr>
          </a:lstStyle>
          <a:p>
            <a:pPr rtl="0"/>
            <a:r>
              <a:rPr lang="pt-BR" noProof="0" dirty="0"/>
              <a:t>DENSIDADE</a:t>
            </a:r>
            <a:br>
              <a:rPr lang="pt-BR" noProof="0" dirty="0"/>
            </a:br>
            <a:r>
              <a:rPr lang="pt-BR" noProof="0" dirty="0"/>
              <a:t>APRESENTAÇÃO</a:t>
            </a:r>
            <a:br>
              <a:rPr lang="pt-BR" noProof="0" dirty="0"/>
            </a:br>
            <a:r>
              <a:rPr lang="pt-BR" noProof="0" dirty="0"/>
              <a:t>TÍTULO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472534F-03A6-408A-9BF1-303D0A440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A24E181-0C50-4F43-A5A7-6FDD1500C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13A749CC-EB55-4FEF-AA4C-9A9C6E2A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noProof="0" smtClean="0"/>
              <a:t>‹nº›</a:t>
            </a:fld>
            <a:endParaRPr lang="pt-BR" noProof="0" dirty="0"/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6F3E26A6-6962-4A35-AA86-805537D45296}"/>
              </a:ext>
            </a:extLst>
          </p:cNvPr>
          <p:cNvGrpSpPr/>
          <p:nvPr userDrawn="1"/>
        </p:nvGrpSpPr>
        <p:grpSpPr>
          <a:xfrm>
            <a:off x="6769768" y="1947412"/>
            <a:ext cx="4594049" cy="102440"/>
            <a:chOff x="3631690" y="2252140"/>
            <a:chExt cx="8002166" cy="10244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81504C4-12AC-4251-8E47-0089784BDB9B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  <p:cxnSp>
          <p:nvCxnSpPr>
            <p:cNvPr id="11" name="Conector Reto 10">
              <a:extLst>
                <a:ext uri="{FF2B5EF4-FFF2-40B4-BE49-F238E27FC236}">
                  <a16:creationId xmlns:a16="http://schemas.microsoft.com/office/drawing/2014/main" id="{192040D0-01C2-4643-8F84-3B8F334E545C}"/>
                </a:ext>
              </a:extLst>
            </p:cNvPr>
            <p:cNvCxnSpPr/>
            <p:nvPr userDrawn="1"/>
          </p:nvCxnSpPr>
          <p:spPr>
            <a:xfrm>
              <a:off x="3681983" y="2307679"/>
              <a:ext cx="7901053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ED601E9-2BFC-460B-A2A8-69A787A4988E}"/>
                </a:ext>
              </a:extLst>
            </p:cNvPr>
            <p:cNvSpPr/>
            <p:nvPr userDrawn="1"/>
          </p:nvSpPr>
          <p:spPr>
            <a:xfrm>
              <a:off x="11458277" y="2252140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</p:grpSp>
      <p:grpSp>
        <p:nvGrpSpPr>
          <p:cNvPr id="13" name="Grupo 12">
            <a:extLst>
              <a:ext uri="{FF2B5EF4-FFF2-40B4-BE49-F238E27FC236}">
                <a16:creationId xmlns:a16="http://schemas.microsoft.com/office/drawing/2014/main" id="{BB49A8A6-FEDB-4D20-B581-A84DB8EFE977}"/>
              </a:ext>
            </a:extLst>
          </p:cNvPr>
          <p:cNvGrpSpPr/>
          <p:nvPr userDrawn="1"/>
        </p:nvGrpSpPr>
        <p:grpSpPr>
          <a:xfrm>
            <a:off x="6769768" y="4654084"/>
            <a:ext cx="4603477" cy="100584"/>
            <a:chOff x="3631690" y="2253996"/>
            <a:chExt cx="8018589" cy="100584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2F65998-5EC3-446A-8307-1CF81A348CE3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7CC5D776-F60A-4A0C-AA7C-EFACDA2CEA8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7901054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EAFE309-55C5-409C-92ED-748307C74318}"/>
                </a:ext>
              </a:extLst>
            </p:cNvPr>
            <p:cNvSpPr/>
            <p:nvPr userDrawn="1"/>
          </p:nvSpPr>
          <p:spPr>
            <a:xfrm>
              <a:off x="11474700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</p:grpSp>
      <p:sp>
        <p:nvSpPr>
          <p:cNvPr id="17" name="Subtítulo 2">
            <a:extLst>
              <a:ext uri="{FF2B5EF4-FFF2-40B4-BE49-F238E27FC236}">
                <a16:creationId xmlns:a16="http://schemas.microsoft.com/office/drawing/2014/main" id="{5B77B20B-76F5-4912-803D-5709F730D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69767" y="4889444"/>
            <a:ext cx="4618957" cy="590626"/>
          </a:xfrm>
        </p:spPr>
        <p:txBody>
          <a:bodyPr lIns="0" tIns="0" rIns="0" bIns="0" rtlCol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  <p:sp>
        <p:nvSpPr>
          <p:cNvPr id="18" name="Espaço Reservado para Imagem 9">
            <a:extLst>
              <a:ext uri="{FF2B5EF4-FFF2-40B4-BE49-F238E27FC236}">
                <a16:creationId xmlns:a16="http://schemas.microsoft.com/office/drawing/2014/main" id="{4293BA4F-7776-4C41-BE4F-7247935D5CC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06368" y="3079602"/>
            <a:ext cx="1481328" cy="758952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9076924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do Gráfico de Pizz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1461974"/>
            <a:ext cx="4464049" cy="1177174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0" dirty="0"/>
              <a:t>CLIQUE PARA EDITAR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092276"/>
            <a:ext cx="4443165" cy="1008841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1" name="Espaço Reservado para Imagem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811097"/>
            <a:ext cx="5034512" cy="100800"/>
            <a:chOff x="-1228304" y="3250524"/>
            <a:chExt cx="5034512" cy="100800"/>
          </a:xfrm>
        </p:grpSpPr>
        <p:cxnSp>
          <p:nvCxnSpPr>
            <p:cNvPr id="13" name="Conector Reto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4968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705408" y="3250524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spaço Reservado para Texto 2">
            <a:extLst>
              <a:ext uri="{FF2B5EF4-FFF2-40B4-BE49-F238E27FC236}">
                <a16:creationId xmlns:a16="http://schemas.microsoft.com/office/drawing/2014/main" id="{9A5180A6-7D2B-4341-A749-16387D907EEF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1262770" y="4138611"/>
            <a:ext cx="1283894" cy="349611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R$ 1.500.000</a:t>
            </a:r>
          </a:p>
        </p:txBody>
      </p:sp>
      <p:sp>
        <p:nvSpPr>
          <p:cNvPr id="37" name="Espaço Reservado para Texto 2">
            <a:extLst>
              <a:ext uri="{FF2B5EF4-FFF2-40B4-BE49-F238E27FC236}">
                <a16:creationId xmlns:a16="http://schemas.microsoft.com/office/drawing/2014/main" id="{79DFBEE7-50AA-4F4F-8B5D-AD23ECAD9919}"/>
              </a:ext>
            </a:extLst>
          </p:cNvPr>
          <p:cNvSpPr>
            <a:spLocks noGrp="1"/>
          </p:cNvSpPr>
          <p:nvPr>
            <p:ph type="body" idx="42" hasCustomPrompt="1"/>
          </p:nvPr>
        </p:nvSpPr>
        <p:spPr>
          <a:xfrm>
            <a:off x="1262769" y="4499972"/>
            <a:ext cx="1285861" cy="246279"/>
          </a:xfrm>
        </p:spPr>
        <p:txBody>
          <a:bodyPr lIns="0" tIns="0" rIns="0" bIns="0" rtlCol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Título da categoria</a:t>
            </a:r>
          </a:p>
        </p:txBody>
      </p:sp>
      <p:sp>
        <p:nvSpPr>
          <p:cNvPr id="39" name="Espaço Reservado para Texto 2">
            <a:extLst>
              <a:ext uri="{FF2B5EF4-FFF2-40B4-BE49-F238E27FC236}">
                <a16:creationId xmlns:a16="http://schemas.microsoft.com/office/drawing/2014/main" id="{306EAF0C-F17D-47D6-BAA1-16745F4F70D9}"/>
              </a:ext>
            </a:extLst>
          </p:cNvPr>
          <p:cNvSpPr>
            <a:spLocks noGrp="1"/>
          </p:cNvSpPr>
          <p:nvPr>
            <p:ph type="body" idx="45" hasCustomPrompt="1"/>
          </p:nvPr>
        </p:nvSpPr>
        <p:spPr>
          <a:xfrm>
            <a:off x="3193135" y="4138611"/>
            <a:ext cx="1283894" cy="349611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R$ 1.500.000</a:t>
            </a:r>
          </a:p>
        </p:txBody>
      </p:sp>
      <p:sp>
        <p:nvSpPr>
          <p:cNvPr id="40" name="Espaço Reservado para Texto 2">
            <a:extLst>
              <a:ext uri="{FF2B5EF4-FFF2-40B4-BE49-F238E27FC236}">
                <a16:creationId xmlns:a16="http://schemas.microsoft.com/office/drawing/2014/main" id="{D091E31C-C1DC-4D72-8C9E-3B6BD91E72AF}"/>
              </a:ext>
            </a:extLst>
          </p:cNvPr>
          <p:cNvSpPr>
            <a:spLocks noGrp="1"/>
          </p:cNvSpPr>
          <p:nvPr>
            <p:ph type="body" idx="46" hasCustomPrompt="1"/>
          </p:nvPr>
        </p:nvSpPr>
        <p:spPr>
          <a:xfrm>
            <a:off x="3193134" y="4499972"/>
            <a:ext cx="1285861" cy="246279"/>
          </a:xfrm>
        </p:spPr>
        <p:txBody>
          <a:bodyPr lIns="0" tIns="0" rIns="0" bIns="0" rtlCol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Título da categoria</a:t>
            </a:r>
          </a:p>
        </p:txBody>
      </p:sp>
      <p:sp>
        <p:nvSpPr>
          <p:cNvPr id="42" name="Espaço Reservado para Texto 2">
            <a:extLst>
              <a:ext uri="{FF2B5EF4-FFF2-40B4-BE49-F238E27FC236}">
                <a16:creationId xmlns:a16="http://schemas.microsoft.com/office/drawing/2014/main" id="{F62E753C-C8BE-457D-9B22-6A8227347A67}"/>
              </a:ext>
            </a:extLst>
          </p:cNvPr>
          <p:cNvSpPr>
            <a:spLocks noGrp="1"/>
          </p:cNvSpPr>
          <p:nvPr>
            <p:ph type="body" idx="47" hasCustomPrompt="1"/>
          </p:nvPr>
        </p:nvSpPr>
        <p:spPr>
          <a:xfrm>
            <a:off x="5123499" y="4142294"/>
            <a:ext cx="1283894" cy="349611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R$ 1.500.000</a:t>
            </a:r>
          </a:p>
        </p:txBody>
      </p:sp>
      <p:sp>
        <p:nvSpPr>
          <p:cNvPr id="43" name="Espaço Reservado para Texto 2">
            <a:extLst>
              <a:ext uri="{FF2B5EF4-FFF2-40B4-BE49-F238E27FC236}">
                <a16:creationId xmlns:a16="http://schemas.microsoft.com/office/drawing/2014/main" id="{BC1E8F6C-0BDD-4AFA-9E8D-5EF61AA59F50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5123498" y="4503655"/>
            <a:ext cx="1285861" cy="246279"/>
          </a:xfrm>
        </p:spPr>
        <p:txBody>
          <a:bodyPr lIns="0" tIns="0" rIns="0" bIns="0" rtlCol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Título da categoria</a:t>
            </a:r>
          </a:p>
        </p:txBody>
      </p:sp>
      <p:sp>
        <p:nvSpPr>
          <p:cNvPr id="45" name="Espaço Reservado para Texto 2">
            <a:extLst>
              <a:ext uri="{FF2B5EF4-FFF2-40B4-BE49-F238E27FC236}">
                <a16:creationId xmlns:a16="http://schemas.microsoft.com/office/drawing/2014/main" id="{C70C9772-55FF-4449-988F-6CDDE075E730}"/>
              </a:ext>
            </a:extLst>
          </p:cNvPr>
          <p:cNvSpPr>
            <a:spLocks noGrp="1"/>
          </p:cNvSpPr>
          <p:nvPr>
            <p:ph type="body" idx="49" hasCustomPrompt="1"/>
          </p:nvPr>
        </p:nvSpPr>
        <p:spPr>
          <a:xfrm>
            <a:off x="1262770" y="4826750"/>
            <a:ext cx="1283894" cy="349611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R$ 1.500.000</a:t>
            </a:r>
          </a:p>
        </p:txBody>
      </p:sp>
      <p:sp>
        <p:nvSpPr>
          <p:cNvPr id="46" name="Espaço Reservado para Texto 2">
            <a:extLst>
              <a:ext uri="{FF2B5EF4-FFF2-40B4-BE49-F238E27FC236}">
                <a16:creationId xmlns:a16="http://schemas.microsoft.com/office/drawing/2014/main" id="{75EE6DCE-6A55-4D95-85F7-E22E3E268256}"/>
              </a:ext>
            </a:extLst>
          </p:cNvPr>
          <p:cNvSpPr>
            <a:spLocks noGrp="1"/>
          </p:cNvSpPr>
          <p:nvPr>
            <p:ph type="body" idx="50" hasCustomPrompt="1"/>
          </p:nvPr>
        </p:nvSpPr>
        <p:spPr>
          <a:xfrm>
            <a:off x="1262769" y="5188111"/>
            <a:ext cx="1285861" cy="246279"/>
          </a:xfrm>
        </p:spPr>
        <p:txBody>
          <a:bodyPr lIns="0" tIns="0" rIns="0" bIns="0" rtlCol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Título da categoria</a:t>
            </a:r>
          </a:p>
        </p:txBody>
      </p:sp>
      <p:sp>
        <p:nvSpPr>
          <p:cNvPr id="48" name="Espaço Reservado para Texto 2">
            <a:extLst>
              <a:ext uri="{FF2B5EF4-FFF2-40B4-BE49-F238E27FC236}">
                <a16:creationId xmlns:a16="http://schemas.microsoft.com/office/drawing/2014/main" id="{84DC7882-7541-4AEA-95FE-DDBCF6F9CA32}"/>
              </a:ext>
            </a:extLst>
          </p:cNvPr>
          <p:cNvSpPr>
            <a:spLocks noGrp="1"/>
          </p:cNvSpPr>
          <p:nvPr>
            <p:ph type="body" idx="51" hasCustomPrompt="1"/>
          </p:nvPr>
        </p:nvSpPr>
        <p:spPr>
          <a:xfrm>
            <a:off x="3193135" y="4826750"/>
            <a:ext cx="1283894" cy="349611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R$ 1.500.000</a:t>
            </a:r>
          </a:p>
        </p:txBody>
      </p:sp>
      <p:sp>
        <p:nvSpPr>
          <p:cNvPr id="49" name="Espaço Reservado para Texto 2">
            <a:extLst>
              <a:ext uri="{FF2B5EF4-FFF2-40B4-BE49-F238E27FC236}">
                <a16:creationId xmlns:a16="http://schemas.microsoft.com/office/drawing/2014/main" id="{5542D500-4CD6-4FDE-9133-F8020797D9B5}"/>
              </a:ext>
            </a:extLst>
          </p:cNvPr>
          <p:cNvSpPr>
            <a:spLocks noGrp="1"/>
          </p:cNvSpPr>
          <p:nvPr>
            <p:ph type="body" idx="52" hasCustomPrompt="1"/>
          </p:nvPr>
        </p:nvSpPr>
        <p:spPr>
          <a:xfrm>
            <a:off x="3193134" y="5188111"/>
            <a:ext cx="1285861" cy="246279"/>
          </a:xfrm>
        </p:spPr>
        <p:txBody>
          <a:bodyPr lIns="0" tIns="0" rIns="0" bIns="0" rtlCol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Título da categoria</a:t>
            </a:r>
          </a:p>
        </p:txBody>
      </p:sp>
      <p:sp>
        <p:nvSpPr>
          <p:cNvPr id="51" name="Espaço Reservado para Texto 2">
            <a:extLst>
              <a:ext uri="{FF2B5EF4-FFF2-40B4-BE49-F238E27FC236}">
                <a16:creationId xmlns:a16="http://schemas.microsoft.com/office/drawing/2014/main" id="{500C362B-BA02-4F7D-86F6-3F6F2EF20D04}"/>
              </a:ext>
            </a:extLst>
          </p:cNvPr>
          <p:cNvSpPr>
            <a:spLocks noGrp="1"/>
          </p:cNvSpPr>
          <p:nvPr>
            <p:ph type="body" idx="53" hasCustomPrompt="1"/>
          </p:nvPr>
        </p:nvSpPr>
        <p:spPr>
          <a:xfrm>
            <a:off x="5123499" y="4830433"/>
            <a:ext cx="1283894" cy="349611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R$ 1.500.000</a:t>
            </a:r>
          </a:p>
        </p:txBody>
      </p:sp>
      <p:sp>
        <p:nvSpPr>
          <p:cNvPr id="52" name="Espaço Reservado para Texto 2">
            <a:extLst>
              <a:ext uri="{FF2B5EF4-FFF2-40B4-BE49-F238E27FC236}">
                <a16:creationId xmlns:a16="http://schemas.microsoft.com/office/drawing/2014/main" id="{E213E497-634E-40E7-BF08-765CC21529E2}"/>
              </a:ext>
            </a:extLst>
          </p:cNvPr>
          <p:cNvSpPr>
            <a:spLocks noGrp="1"/>
          </p:cNvSpPr>
          <p:nvPr>
            <p:ph type="body" idx="54" hasCustomPrompt="1"/>
          </p:nvPr>
        </p:nvSpPr>
        <p:spPr>
          <a:xfrm>
            <a:off x="5123498" y="5191794"/>
            <a:ext cx="1285861" cy="246279"/>
          </a:xfrm>
        </p:spPr>
        <p:txBody>
          <a:bodyPr lIns="0" tIns="0" rIns="0" bIns="0" rtlCol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Título da categoria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A01C659-0131-449B-BA07-5BC568F00BF0}"/>
              </a:ext>
            </a:extLst>
          </p:cNvPr>
          <p:cNvSpPr/>
          <p:nvPr userDrawn="1"/>
        </p:nvSpPr>
        <p:spPr>
          <a:xfrm>
            <a:off x="790959" y="4258650"/>
            <a:ext cx="384048" cy="38404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noProof="0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69CB80EA-A8D6-4099-9412-0C14095755FF}"/>
              </a:ext>
            </a:extLst>
          </p:cNvPr>
          <p:cNvSpPr/>
          <p:nvPr userDrawn="1"/>
        </p:nvSpPr>
        <p:spPr>
          <a:xfrm>
            <a:off x="790959" y="4965077"/>
            <a:ext cx="384048" cy="384048"/>
          </a:xfrm>
          <a:prstGeom prst="ellipse">
            <a:avLst/>
          </a:prstGeom>
          <a:solidFill>
            <a:srgbClr val="225B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noProof="0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2E20CCE5-B889-49FE-8FA6-A6F0F11A5D91}"/>
              </a:ext>
            </a:extLst>
          </p:cNvPr>
          <p:cNvSpPr/>
          <p:nvPr userDrawn="1"/>
        </p:nvSpPr>
        <p:spPr>
          <a:xfrm>
            <a:off x="2725217" y="4261982"/>
            <a:ext cx="384048" cy="384048"/>
          </a:xfrm>
          <a:prstGeom prst="ellipse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noProof="0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769A77E3-4AFB-45BB-8FDC-4AD084EA9D23}"/>
              </a:ext>
            </a:extLst>
          </p:cNvPr>
          <p:cNvSpPr/>
          <p:nvPr userDrawn="1"/>
        </p:nvSpPr>
        <p:spPr>
          <a:xfrm>
            <a:off x="2725217" y="4968409"/>
            <a:ext cx="384048" cy="38404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noProof="0" dirty="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3A8B986-3280-4EAC-846B-9167ECC55646}"/>
              </a:ext>
            </a:extLst>
          </p:cNvPr>
          <p:cNvSpPr/>
          <p:nvPr userDrawn="1"/>
        </p:nvSpPr>
        <p:spPr>
          <a:xfrm>
            <a:off x="4660323" y="4257848"/>
            <a:ext cx="384048" cy="384048"/>
          </a:xfrm>
          <a:prstGeom prst="ellipse">
            <a:avLst/>
          </a:prstGeom>
          <a:solidFill>
            <a:srgbClr val="B53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noProof="0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0AE6D315-5EC0-4956-B7BF-B94D2AFE679B}"/>
              </a:ext>
            </a:extLst>
          </p:cNvPr>
          <p:cNvSpPr/>
          <p:nvPr userDrawn="1"/>
        </p:nvSpPr>
        <p:spPr>
          <a:xfrm>
            <a:off x="4660323" y="4964275"/>
            <a:ext cx="384048" cy="38404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noProof="0" dirty="0"/>
          </a:p>
        </p:txBody>
      </p:sp>
      <p:sp>
        <p:nvSpPr>
          <p:cNvPr id="12" name="Espaço Reservado para Gráfico 11">
            <a:extLst>
              <a:ext uri="{FF2B5EF4-FFF2-40B4-BE49-F238E27FC236}">
                <a16:creationId xmlns:a16="http://schemas.microsoft.com/office/drawing/2014/main" id="{9ED8422E-0C74-45EF-B794-252146C6639A}"/>
              </a:ext>
            </a:extLst>
          </p:cNvPr>
          <p:cNvSpPr>
            <a:spLocks noGrp="1"/>
          </p:cNvSpPr>
          <p:nvPr>
            <p:ph type="chart" sz="quarter" idx="55"/>
          </p:nvPr>
        </p:nvSpPr>
        <p:spPr>
          <a:xfrm>
            <a:off x="6924675" y="860425"/>
            <a:ext cx="4483100" cy="457358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pt-BR" noProof="0"/>
              <a:t>Clique no ícone para adicionar gráfico</a:t>
            </a:r>
            <a:endParaRPr lang="pt-BR" noProof="0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8B7C827-F016-49F6-B775-FAC0E6420466}"/>
              </a:ext>
            </a:extLst>
          </p:cNvPr>
          <p:cNvSpPr/>
          <p:nvPr userDrawn="1"/>
        </p:nvSpPr>
        <p:spPr>
          <a:xfrm>
            <a:off x="6905624" y="905669"/>
            <a:ext cx="4483100" cy="4483100"/>
          </a:xfrm>
          <a:prstGeom prst="ellipse">
            <a:avLst/>
          </a:prstGeom>
          <a:noFill/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noProof="0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0F8D2C7-9093-4F92-B8A4-D819FEE69F1F}"/>
              </a:ext>
            </a:extLst>
          </p:cNvPr>
          <p:cNvSpPr/>
          <p:nvPr userDrawn="1"/>
        </p:nvSpPr>
        <p:spPr>
          <a:xfrm>
            <a:off x="8294757" y="2294802"/>
            <a:ext cx="1704834" cy="1704834"/>
          </a:xfrm>
          <a:prstGeom prst="ellipse">
            <a:avLst/>
          </a:prstGeom>
          <a:noFill/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noProof="0" dirty="0"/>
          </a:p>
        </p:txBody>
      </p: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0DE9D0C0-04C1-4621-8B2D-E65A25A8DCF3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8675514" y="450000"/>
            <a:ext cx="900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64905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de imagem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pt-BR" noProof="0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4591" y="1411243"/>
            <a:ext cx="4494133" cy="804338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0" dirty="0"/>
              <a:t>CLIQUE PARA EDITAR</a:t>
            </a:r>
          </a:p>
        </p:txBody>
      </p:sp>
      <p:sp>
        <p:nvSpPr>
          <p:cNvPr id="9" name="Espaço Reservado para Texto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94591" y="2564787"/>
            <a:ext cx="4473108" cy="569085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10" name="Espaço Reservado para Imagem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924675" y="2314168"/>
            <a:ext cx="5267325" cy="100800"/>
            <a:chOff x="0" y="3240138"/>
            <a:chExt cx="3434400" cy="100800"/>
          </a:xfrm>
        </p:grpSpPr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</p:grpSp>
      <p:sp>
        <p:nvSpPr>
          <p:cNvPr id="14" name="Espaço Reservado para Texto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894591" y="3189568"/>
            <a:ext cx="4482996" cy="2432603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2" name="Espaço Reservado para Imagem 7">
            <a:extLst>
              <a:ext uri="{FF2B5EF4-FFF2-40B4-BE49-F238E27FC236}">
                <a16:creationId xmlns:a16="http://schemas.microsoft.com/office/drawing/2014/main" id="{CF430BFB-0A7C-4FB8-B93B-8DA19F3E634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3710" y="1792784"/>
            <a:ext cx="6073999" cy="372160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2869787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do conteúdo agradecimen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pt-BR" noProof="0" dirty="0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6EF099F-79D2-486F-A4B2-DD4F699752C8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096000" y="0"/>
            <a:ext cx="6089650" cy="685800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0" name="Espaço Reservado para Imagem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21" name="Título 1">
            <a:extLst>
              <a:ext uri="{FF2B5EF4-FFF2-40B4-BE49-F238E27FC236}">
                <a16:creationId xmlns:a16="http://schemas.microsoft.com/office/drawing/2014/main" id="{1FF22294-F2E5-4C74-A30C-46BA988FD5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9959" y="1546091"/>
            <a:ext cx="4846923" cy="1091078"/>
          </a:xfrm>
        </p:spPr>
        <p:txBody>
          <a:bodyPr lIns="0" tIns="0" rIns="0" bIns="0" rtlCol="0" anchor="b" anchorCtr="0">
            <a:noAutofit/>
          </a:bodyPr>
          <a:lstStyle>
            <a:lvl1pPr>
              <a:defRPr sz="5500"/>
            </a:lvl1pPr>
          </a:lstStyle>
          <a:p>
            <a:pPr rtl="0"/>
            <a:r>
              <a:rPr lang="pt-BR" noProof="0" dirty="0"/>
              <a:t>OBRIGADO!</a:t>
            </a:r>
          </a:p>
        </p:txBody>
      </p:sp>
      <p:sp>
        <p:nvSpPr>
          <p:cNvPr id="22" name="Espaço Reservado para Texto 3">
            <a:extLst>
              <a:ext uri="{FF2B5EF4-FFF2-40B4-BE49-F238E27FC236}">
                <a16:creationId xmlns:a16="http://schemas.microsoft.com/office/drawing/2014/main" id="{FC5C0DA6-1B31-4BDF-BAEB-BF797810284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5335" y="3083960"/>
            <a:ext cx="4586288" cy="509472"/>
          </a:xfrm>
        </p:spPr>
        <p:txBody>
          <a:bodyPr lIns="0" tIns="0" rIns="0" bIns="0" rtlCol="0" anchor="b" anchorCtr="0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pt-BR" noProof="0" dirty="0"/>
              <a:t>Nicolau Mendes</a:t>
            </a:r>
          </a:p>
        </p:txBody>
      </p:sp>
      <p:sp>
        <p:nvSpPr>
          <p:cNvPr id="23" name="Espaço Reservado para Texto 3">
            <a:extLst>
              <a:ext uri="{FF2B5EF4-FFF2-40B4-BE49-F238E27FC236}">
                <a16:creationId xmlns:a16="http://schemas.microsoft.com/office/drawing/2014/main" id="{5E1647C9-9AC1-4500-A56E-94CABC656E0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1850" y="3703834"/>
            <a:ext cx="4586288" cy="230941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7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pt-BR" noProof="0" dirty="0"/>
              <a:t>Telefone:</a:t>
            </a:r>
          </a:p>
        </p:txBody>
      </p:sp>
      <p:sp>
        <p:nvSpPr>
          <p:cNvPr id="24" name="Espaço Reservado para Texto 3">
            <a:extLst>
              <a:ext uri="{FF2B5EF4-FFF2-40B4-BE49-F238E27FC236}">
                <a16:creationId xmlns:a16="http://schemas.microsoft.com/office/drawing/2014/main" id="{8605CECB-8164-4428-B478-98C42902F9F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4950" y="3946707"/>
            <a:ext cx="4586288" cy="290167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pt-BR" noProof="0" dirty="0"/>
              <a:t>+7 888 999-000-11</a:t>
            </a:r>
          </a:p>
        </p:txBody>
      </p:sp>
      <p:sp>
        <p:nvSpPr>
          <p:cNvPr id="25" name="Espaço Reservado para Texto 3">
            <a:extLst>
              <a:ext uri="{FF2B5EF4-FFF2-40B4-BE49-F238E27FC236}">
                <a16:creationId xmlns:a16="http://schemas.microsoft.com/office/drawing/2014/main" id="{D39B56C4-E128-4995-91CC-64C268BC760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38750" y="4423954"/>
            <a:ext cx="4586288" cy="230941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ru-RU" sz="1700" b="0" i="1" kern="1200" dirty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pt-BR" noProof="0" dirty="0" err="1"/>
              <a:t>Email</a:t>
            </a:r>
            <a:r>
              <a:rPr lang="pt-BR" noProof="0" dirty="0"/>
              <a:t>:</a:t>
            </a:r>
          </a:p>
        </p:txBody>
      </p:sp>
      <p:sp>
        <p:nvSpPr>
          <p:cNvPr id="26" name="Espaço Reservado para Texto 3">
            <a:extLst>
              <a:ext uri="{FF2B5EF4-FFF2-40B4-BE49-F238E27FC236}">
                <a16:creationId xmlns:a16="http://schemas.microsoft.com/office/drawing/2014/main" id="{94772DA1-74CC-430C-9A8E-5A6586692CA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1850" y="4650785"/>
            <a:ext cx="4586288" cy="364479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pt-BR" noProof="0" dirty="0"/>
              <a:t>Bergqvist@vanarsdelltd.com</a:t>
            </a:r>
          </a:p>
        </p:txBody>
      </p:sp>
      <p:sp>
        <p:nvSpPr>
          <p:cNvPr id="27" name="Espaço Reservado para Texto 3">
            <a:extLst>
              <a:ext uri="{FF2B5EF4-FFF2-40B4-BE49-F238E27FC236}">
                <a16:creationId xmlns:a16="http://schemas.microsoft.com/office/drawing/2014/main" id="{7A073B5B-2BE3-49D1-A646-1492F534C94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1850" y="5153025"/>
            <a:ext cx="4586288" cy="230941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ru-RU" sz="1700" b="0" i="1" kern="1200" dirty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BR" noProof="0" dirty="0"/>
              <a:t>Site:</a:t>
            </a:r>
          </a:p>
        </p:txBody>
      </p:sp>
      <p:sp>
        <p:nvSpPr>
          <p:cNvPr id="28" name="Espaço Reservado para Texto 3">
            <a:extLst>
              <a:ext uri="{FF2B5EF4-FFF2-40B4-BE49-F238E27FC236}">
                <a16:creationId xmlns:a16="http://schemas.microsoft.com/office/drawing/2014/main" id="{52D10EDD-0329-4443-8665-7603E4A83B1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24950" y="5363814"/>
            <a:ext cx="4586288" cy="364479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pt-BR" noProof="0" dirty="0"/>
              <a:t>www.vanarsdelltd.com</a:t>
            </a: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5F591C52-0202-44BA-A6BE-E2362516B893}"/>
              </a:ext>
            </a:extLst>
          </p:cNvPr>
          <p:cNvGrpSpPr/>
          <p:nvPr userDrawn="1"/>
        </p:nvGrpSpPr>
        <p:grpSpPr>
          <a:xfrm>
            <a:off x="801543" y="2750589"/>
            <a:ext cx="4315367" cy="100800"/>
            <a:chOff x="808548" y="2750589"/>
            <a:chExt cx="4315367" cy="100800"/>
          </a:xfrm>
        </p:grpSpPr>
        <p:grpSp>
          <p:nvGrpSpPr>
            <p:cNvPr id="11" name="Grupo 10">
              <a:extLst>
                <a:ext uri="{FF2B5EF4-FFF2-40B4-BE49-F238E27FC236}">
                  <a16:creationId xmlns:a16="http://schemas.microsoft.com/office/drawing/2014/main" id="{59E4D57E-4989-4939-A31F-637543FAB606}"/>
                </a:ext>
              </a:extLst>
            </p:cNvPr>
            <p:cNvGrpSpPr/>
            <p:nvPr userDrawn="1"/>
          </p:nvGrpSpPr>
          <p:grpSpPr>
            <a:xfrm flipH="1">
              <a:off x="808548" y="2750589"/>
              <a:ext cx="4289297" cy="100800"/>
              <a:chOff x="637695" y="3240138"/>
              <a:chExt cx="2796705" cy="100800"/>
            </a:xfrm>
          </p:grpSpPr>
          <p:cxnSp>
            <p:nvCxnSpPr>
              <p:cNvPr id="12" name="Conector Reto 11">
                <a:extLst>
                  <a:ext uri="{FF2B5EF4-FFF2-40B4-BE49-F238E27FC236}">
                    <a16:creationId xmlns:a16="http://schemas.microsoft.com/office/drawing/2014/main" id="{370B72A7-B625-48B8-88E6-BCE2A4DD531E}"/>
                  </a:ext>
                </a:extLst>
              </p:cNvPr>
              <p:cNvCxnSpPr/>
              <p:nvPr userDrawn="1"/>
            </p:nvCxnSpPr>
            <p:spPr>
              <a:xfrm>
                <a:off x="637695" y="3285674"/>
                <a:ext cx="2746306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01ED729F-F8A5-4244-9776-4935C260F11F}"/>
                  </a:ext>
                </a:extLst>
              </p:cNvPr>
              <p:cNvSpPr/>
              <p:nvPr userDrawn="1"/>
            </p:nvSpPr>
            <p:spPr>
              <a:xfrm>
                <a:off x="3368676" y="3240138"/>
                <a:ext cx="65724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0"/>
                <a:endParaRPr lang="pt-BR" noProof="0" dirty="0"/>
              </a:p>
            </p:txBody>
          </p:sp>
        </p:grp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ECBEDE0-51BB-48BD-AAAD-63B6F60C1D57}"/>
                </a:ext>
              </a:extLst>
            </p:cNvPr>
            <p:cNvSpPr/>
            <p:nvPr userDrawn="1"/>
          </p:nvSpPr>
          <p:spPr>
            <a:xfrm flipH="1">
              <a:off x="5023114" y="2750589"/>
              <a:ext cx="100801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</p:grpSp>
      <p:grpSp>
        <p:nvGrpSpPr>
          <p:cNvPr id="32" name="Grupo 31">
            <a:extLst>
              <a:ext uri="{FF2B5EF4-FFF2-40B4-BE49-F238E27FC236}">
                <a16:creationId xmlns:a16="http://schemas.microsoft.com/office/drawing/2014/main" id="{63E1608D-F119-4C0D-8D91-7CB089C037C8}"/>
              </a:ext>
            </a:extLst>
          </p:cNvPr>
          <p:cNvGrpSpPr/>
          <p:nvPr userDrawn="1"/>
        </p:nvGrpSpPr>
        <p:grpSpPr>
          <a:xfrm>
            <a:off x="801537" y="1660573"/>
            <a:ext cx="4330323" cy="105664"/>
            <a:chOff x="808542" y="2745725"/>
            <a:chExt cx="4330323" cy="105664"/>
          </a:xfrm>
        </p:grpSpPr>
        <p:grpSp>
          <p:nvGrpSpPr>
            <p:cNvPr id="33" name="Grupo 32">
              <a:extLst>
                <a:ext uri="{FF2B5EF4-FFF2-40B4-BE49-F238E27FC236}">
                  <a16:creationId xmlns:a16="http://schemas.microsoft.com/office/drawing/2014/main" id="{EBDC0121-6865-4B65-A28B-1CEDB16AAD9E}"/>
                </a:ext>
              </a:extLst>
            </p:cNvPr>
            <p:cNvGrpSpPr/>
            <p:nvPr userDrawn="1"/>
          </p:nvGrpSpPr>
          <p:grpSpPr>
            <a:xfrm flipH="1">
              <a:off x="808542" y="2750589"/>
              <a:ext cx="4289297" cy="100800"/>
              <a:chOff x="637697" y="3240138"/>
              <a:chExt cx="2796703" cy="100800"/>
            </a:xfrm>
          </p:grpSpPr>
          <p:cxnSp>
            <p:nvCxnSpPr>
              <p:cNvPr id="35" name="Conector Reto 34">
                <a:extLst>
                  <a:ext uri="{FF2B5EF4-FFF2-40B4-BE49-F238E27FC236}">
                    <a16:creationId xmlns:a16="http://schemas.microsoft.com/office/drawing/2014/main" id="{386E3714-07DE-4318-B5BC-25F879B97D59}"/>
                  </a:ext>
                </a:extLst>
              </p:cNvPr>
              <p:cNvCxnSpPr/>
              <p:nvPr userDrawn="1"/>
            </p:nvCxnSpPr>
            <p:spPr>
              <a:xfrm>
                <a:off x="637697" y="3285674"/>
                <a:ext cx="2746304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2ECCE30B-E848-4C5E-83A1-A811D489E7B8}"/>
                  </a:ext>
                </a:extLst>
              </p:cNvPr>
              <p:cNvSpPr/>
              <p:nvPr userDrawn="1"/>
            </p:nvSpPr>
            <p:spPr>
              <a:xfrm>
                <a:off x="3368676" y="3240138"/>
                <a:ext cx="65724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0"/>
                <a:endParaRPr lang="pt-BR" noProof="0" dirty="0"/>
              </a:p>
            </p:txBody>
          </p:sp>
        </p:grp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09817AEC-C67C-49A3-AC5A-669FD4D6D586}"/>
                </a:ext>
              </a:extLst>
            </p:cNvPr>
            <p:cNvSpPr/>
            <p:nvPr userDrawn="1"/>
          </p:nvSpPr>
          <p:spPr>
            <a:xfrm flipH="1">
              <a:off x="5038064" y="2745725"/>
              <a:ext cx="100801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7883942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do conteúdo apênd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pt-BR" noProof="0" dirty="0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6C5B5AA-0D95-4C33-8EBC-90401B51BDB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32" y="1912946"/>
            <a:ext cx="12185968" cy="349300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48934" y="457496"/>
            <a:ext cx="4494133" cy="804338"/>
          </a:xfrm>
        </p:spPr>
        <p:txBody>
          <a:bodyPr lIns="0" tIns="0" rIns="0" bIns="0" rtlCol="0" anchor="b">
            <a:normAutofit/>
          </a:bodyPr>
          <a:lstStyle>
            <a:lvl1pPr algn="ctr">
              <a:defRPr sz="3600"/>
            </a:lvl1pPr>
          </a:lstStyle>
          <a:p>
            <a:pPr rtl="0"/>
            <a:r>
              <a:rPr lang="pt-BR" noProof="0" dirty="0"/>
              <a:t>APÊNDICE</a:t>
            </a:r>
          </a:p>
        </p:txBody>
      </p:sp>
      <p:sp>
        <p:nvSpPr>
          <p:cNvPr id="10" name="Espaço Reservado para Imagem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908B302A-0F76-466E-9FCE-DCEECCBCF6C9}"/>
              </a:ext>
            </a:extLst>
          </p:cNvPr>
          <p:cNvGrpSpPr/>
          <p:nvPr userDrawn="1"/>
        </p:nvGrpSpPr>
        <p:grpSpPr>
          <a:xfrm>
            <a:off x="4783291" y="1509426"/>
            <a:ext cx="2625422" cy="100800"/>
            <a:chOff x="4826496" y="1509426"/>
            <a:chExt cx="2625422" cy="100800"/>
          </a:xfrm>
        </p:grpSpPr>
        <p:grpSp>
          <p:nvGrpSpPr>
            <p:cNvPr id="11" name="Grupo 10">
              <a:extLst>
                <a:ext uri="{FF2B5EF4-FFF2-40B4-BE49-F238E27FC236}">
                  <a16:creationId xmlns:a16="http://schemas.microsoft.com/office/drawing/2014/main" id="{59E4D57E-4989-4939-A31F-637543FAB606}"/>
                </a:ext>
              </a:extLst>
            </p:cNvPr>
            <p:cNvGrpSpPr/>
            <p:nvPr userDrawn="1"/>
          </p:nvGrpSpPr>
          <p:grpSpPr>
            <a:xfrm flipH="1">
              <a:off x="4826496" y="1509426"/>
              <a:ext cx="2550159" cy="100800"/>
              <a:chOff x="1710178" y="3240138"/>
              <a:chExt cx="1662752" cy="100800"/>
            </a:xfrm>
          </p:grpSpPr>
          <p:cxnSp>
            <p:nvCxnSpPr>
              <p:cNvPr id="12" name="Conector Reto 11">
                <a:extLst>
                  <a:ext uri="{FF2B5EF4-FFF2-40B4-BE49-F238E27FC236}">
                    <a16:creationId xmlns:a16="http://schemas.microsoft.com/office/drawing/2014/main" id="{370B72A7-B625-48B8-88E6-BCE2A4DD531E}"/>
                  </a:ext>
                </a:extLst>
              </p:cNvPr>
              <p:cNvCxnSpPr/>
              <p:nvPr userDrawn="1"/>
            </p:nvCxnSpPr>
            <p:spPr>
              <a:xfrm>
                <a:off x="1710178" y="3290538"/>
                <a:ext cx="1643088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01ED729F-F8A5-4244-9776-4935C260F11F}"/>
                  </a:ext>
                </a:extLst>
              </p:cNvPr>
              <p:cNvSpPr/>
              <p:nvPr userDrawn="1"/>
            </p:nvSpPr>
            <p:spPr>
              <a:xfrm>
                <a:off x="3307206" y="3240138"/>
                <a:ext cx="65724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0"/>
                <a:endParaRPr lang="pt-BR" noProof="0" dirty="0"/>
              </a:p>
            </p:txBody>
          </p:sp>
        </p:grp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427C0C4F-6341-4BE0-931E-AAA6EA2AF137}"/>
                </a:ext>
              </a:extLst>
            </p:cNvPr>
            <p:cNvSpPr/>
            <p:nvPr userDrawn="1"/>
          </p:nvSpPr>
          <p:spPr>
            <a:xfrm flipH="1">
              <a:off x="7351117" y="1509426"/>
              <a:ext cx="100801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57644894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do conteúdo depoimen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pt-BR" noProof="0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04263" y="707529"/>
            <a:ext cx="6310887" cy="569086"/>
          </a:xfrm>
        </p:spPr>
        <p:txBody>
          <a:bodyPr lIns="0" tIns="0" rIns="0" bIns="0" rtlCol="0" anchor="b">
            <a:normAutofit/>
          </a:bodyPr>
          <a:lstStyle>
            <a:lvl1pPr algn="r">
              <a:defRPr sz="3600"/>
            </a:lvl1pPr>
          </a:lstStyle>
          <a:p>
            <a:pPr rtl="0"/>
            <a:r>
              <a:rPr lang="pt-BR" noProof="0" dirty="0"/>
              <a:t>DEPOIMENTOS</a:t>
            </a:r>
          </a:p>
        </p:txBody>
      </p:sp>
      <p:sp>
        <p:nvSpPr>
          <p:cNvPr id="10" name="Espaço Reservado para Imagem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7773282" y="1375202"/>
            <a:ext cx="4418718" cy="100800"/>
            <a:chOff x="675503" y="3240138"/>
            <a:chExt cx="2758897" cy="100800"/>
          </a:xfrm>
        </p:grpSpPr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75503" y="3290538"/>
              <a:ext cx="270849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</p:grp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40" name="Espaço Reservado para Texto 2">
            <a:extLst>
              <a:ext uri="{FF2B5EF4-FFF2-40B4-BE49-F238E27FC236}">
                <a16:creationId xmlns:a16="http://schemas.microsoft.com/office/drawing/2014/main" id="{4A98AB01-9578-4430-96AD-F434AF0CDA20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822459" y="4996962"/>
            <a:ext cx="1625324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Título do cliente</a:t>
            </a:r>
          </a:p>
        </p:txBody>
      </p:sp>
      <p:sp>
        <p:nvSpPr>
          <p:cNvPr id="41" name="Espaço Reservado para Texto 2">
            <a:extLst>
              <a:ext uri="{FF2B5EF4-FFF2-40B4-BE49-F238E27FC236}">
                <a16:creationId xmlns:a16="http://schemas.microsoft.com/office/drawing/2014/main" id="{EF9D60F2-A1FB-4A95-997B-A4F1723AC1EC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822459" y="4191894"/>
            <a:ext cx="1625324" cy="720726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mestre</a:t>
            </a:r>
            <a:br>
              <a:rPr lang="pt-BR" noProof="0" dirty="0"/>
            </a:br>
            <a:r>
              <a:rPr lang="pt-BR" noProof="0" dirty="0"/>
              <a:t>Texto</a:t>
            </a:r>
          </a:p>
        </p:txBody>
      </p:sp>
      <p:sp>
        <p:nvSpPr>
          <p:cNvPr id="42" name="Espaço Reservado para Imagem 2">
            <a:extLst>
              <a:ext uri="{FF2B5EF4-FFF2-40B4-BE49-F238E27FC236}">
                <a16:creationId xmlns:a16="http://schemas.microsoft.com/office/drawing/2014/main" id="{76A56D2A-42F0-40C5-96D7-B1AC33152A85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2447783" y="4435460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CF6D1C91-9136-4678-A712-92BE9B3902C4}"/>
              </a:ext>
            </a:extLst>
          </p:cNvPr>
          <p:cNvCxnSpPr>
            <a:cxnSpLocks/>
          </p:cNvCxnSpPr>
          <p:nvPr userDrawn="1"/>
        </p:nvCxnSpPr>
        <p:spPr>
          <a:xfrm flipV="1">
            <a:off x="3000995" y="3984820"/>
            <a:ext cx="0" cy="44255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2D92A7B-1C40-4AEB-92C3-C35F8C01F1FA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803253" y="1769589"/>
            <a:ext cx="3044973" cy="2212848"/>
          </a:xfrm>
          <a:custGeom>
            <a:avLst/>
            <a:gdLst>
              <a:gd name="connsiteX0" fmla="*/ 0 w 3044952"/>
              <a:gd name="connsiteY0" fmla="*/ 368815 h 2212848"/>
              <a:gd name="connsiteX1" fmla="*/ 3688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842392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368836 w 3044973"/>
              <a:gd name="connsiteY6" fmla="*/ 2212848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842413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4973" h="2212848">
                <a:moveTo>
                  <a:pt x="21" y="368815"/>
                </a:moveTo>
                <a:cubicBezTo>
                  <a:pt x="21" y="165124"/>
                  <a:pt x="-6305" y="0"/>
                  <a:pt x="197386" y="0"/>
                </a:cubicBezTo>
                <a:lnTo>
                  <a:pt x="2842413" y="0"/>
                </a:lnTo>
                <a:cubicBezTo>
                  <a:pt x="3046104" y="0"/>
                  <a:pt x="3044973" y="165124"/>
                  <a:pt x="3044973" y="368815"/>
                </a:cubicBezTo>
                <a:lnTo>
                  <a:pt x="3044973" y="1844033"/>
                </a:lnTo>
                <a:cubicBezTo>
                  <a:pt x="3044973" y="2047724"/>
                  <a:pt x="3046104" y="2212848"/>
                  <a:pt x="2842413" y="2212848"/>
                </a:cubicBezTo>
                <a:lnTo>
                  <a:pt x="233754" y="2207652"/>
                </a:lnTo>
                <a:cubicBezTo>
                  <a:pt x="30063" y="2207652"/>
                  <a:pt x="21" y="2047724"/>
                  <a:pt x="21" y="1844033"/>
                </a:cubicBezTo>
                <a:lnTo>
                  <a:pt x="21" y="368815"/>
                </a:lnTo>
                <a:close/>
              </a:path>
            </a:pathLst>
          </a:custGeom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lIns="216000" tIns="180000" rIns="216000" bIns="180000" rtlCol="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2E312F1-B417-47B6-97E4-7CCA31034F82}"/>
              </a:ext>
            </a:extLst>
          </p:cNvPr>
          <p:cNvSpPr/>
          <p:nvPr userDrawn="1"/>
        </p:nvSpPr>
        <p:spPr>
          <a:xfrm>
            <a:off x="2950595" y="3930376"/>
            <a:ext cx="100800" cy="1008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noProof="0" dirty="0"/>
          </a:p>
        </p:txBody>
      </p:sp>
      <p:sp>
        <p:nvSpPr>
          <p:cNvPr id="58" name="Espaço Reservado para Texto 2">
            <a:extLst>
              <a:ext uri="{FF2B5EF4-FFF2-40B4-BE49-F238E27FC236}">
                <a16:creationId xmlns:a16="http://schemas.microsoft.com/office/drawing/2014/main" id="{13DB5D84-04D8-4536-A06B-AED76E7C51D7}"/>
              </a:ext>
            </a:extLst>
          </p:cNvPr>
          <p:cNvSpPr>
            <a:spLocks noGrp="1"/>
          </p:cNvSpPr>
          <p:nvPr>
            <p:ph type="body" idx="50" hasCustomPrompt="1"/>
          </p:nvPr>
        </p:nvSpPr>
        <p:spPr>
          <a:xfrm>
            <a:off x="4586638" y="4996962"/>
            <a:ext cx="1625324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Título do cliente</a:t>
            </a:r>
          </a:p>
        </p:txBody>
      </p:sp>
      <p:sp>
        <p:nvSpPr>
          <p:cNvPr id="59" name="Espaço Reservado para Texto 2">
            <a:extLst>
              <a:ext uri="{FF2B5EF4-FFF2-40B4-BE49-F238E27FC236}">
                <a16:creationId xmlns:a16="http://schemas.microsoft.com/office/drawing/2014/main" id="{3AB0AC7E-7919-422E-95A1-82E8B125756D}"/>
              </a:ext>
            </a:extLst>
          </p:cNvPr>
          <p:cNvSpPr>
            <a:spLocks noGrp="1"/>
          </p:cNvSpPr>
          <p:nvPr>
            <p:ph type="body" idx="51" hasCustomPrompt="1"/>
          </p:nvPr>
        </p:nvSpPr>
        <p:spPr>
          <a:xfrm>
            <a:off x="4586638" y="4191894"/>
            <a:ext cx="1625324" cy="720726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mestre</a:t>
            </a:r>
            <a:br>
              <a:rPr lang="pt-BR" noProof="0" dirty="0"/>
            </a:br>
            <a:r>
              <a:rPr lang="pt-BR" noProof="0" dirty="0"/>
              <a:t>Texto</a:t>
            </a:r>
          </a:p>
        </p:txBody>
      </p:sp>
      <p:sp>
        <p:nvSpPr>
          <p:cNvPr id="60" name="Espaço Reservado para Imagem 2">
            <a:extLst>
              <a:ext uri="{FF2B5EF4-FFF2-40B4-BE49-F238E27FC236}">
                <a16:creationId xmlns:a16="http://schemas.microsoft.com/office/drawing/2014/main" id="{B44FD76B-D1AE-458B-AF32-E4AA246B0881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6211962" y="4435460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cxnSp>
        <p:nvCxnSpPr>
          <p:cNvPr id="61" name="Conector Reto 60">
            <a:extLst>
              <a:ext uri="{FF2B5EF4-FFF2-40B4-BE49-F238E27FC236}">
                <a16:creationId xmlns:a16="http://schemas.microsoft.com/office/drawing/2014/main" id="{07D22CD4-7F86-495D-B381-7D706058B916}"/>
              </a:ext>
            </a:extLst>
          </p:cNvPr>
          <p:cNvCxnSpPr>
            <a:cxnSpLocks/>
          </p:cNvCxnSpPr>
          <p:nvPr userDrawn="1"/>
        </p:nvCxnSpPr>
        <p:spPr>
          <a:xfrm flipV="1">
            <a:off x="6765174" y="3984820"/>
            <a:ext cx="0" cy="44255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Espaço Reservado para Texto 3">
            <a:extLst>
              <a:ext uri="{FF2B5EF4-FFF2-40B4-BE49-F238E27FC236}">
                <a16:creationId xmlns:a16="http://schemas.microsoft.com/office/drawing/2014/main" id="{1BA0EB90-BA97-4A18-AD3D-1E839B636DEB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4567432" y="1769589"/>
            <a:ext cx="3044973" cy="2212848"/>
          </a:xfrm>
          <a:custGeom>
            <a:avLst/>
            <a:gdLst>
              <a:gd name="connsiteX0" fmla="*/ 0 w 3044952"/>
              <a:gd name="connsiteY0" fmla="*/ 368815 h 2212848"/>
              <a:gd name="connsiteX1" fmla="*/ 3688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842392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368836 w 3044973"/>
              <a:gd name="connsiteY6" fmla="*/ 2212848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842413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4973" h="2212848">
                <a:moveTo>
                  <a:pt x="21" y="368815"/>
                </a:moveTo>
                <a:cubicBezTo>
                  <a:pt x="21" y="165124"/>
                  <a:pt x="-6305" y="0"/>
                  <a:pt x="197386" y="0"/>
                </a:cubicBezTo>
                <a:lnTo>
                  <a:pt x="2842413" y="0"/>
                </a:lnTo>
                <a:cubicBezTo>
                  <a:pt x="3046104" y="0"/>
                  <a:pt x="3044973" y="165124"/>
                  <a:pt x="3044973" y="368815"/>
                </a:cubicBezTo>
                <a:lnTo>
                  <a:pt x="3044973" y="1844033"/>
                </a:lnTo>
                <a:cubicBezTo>
                  <a:pt x="3044973" y="2047724"/>
                  <a:pt x="3046104" y="2212848"/>
                  <a:pt x="2842413" y="2212848"/>
                </a:cubicBezTo>
                <a:lnTo>
                  <a:pt x="233754" y="2207652"/>
                </a:lnTo>
                <a:cubicBezTo>
                  <a:pt x="30063" y="2207652"/>
                  <a:pt x="21" y="2047724"/>
                  <a:pt x="21" y="1844033"/>
                </a:cubicBezTo>
                <a:lnTo>
                  <a:pt x="21" y="368815"/>
                </a:lnTo>
                <a:close/>
              </a:path>
            </a:pathLst>
          </a:custGeom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lIns="216000" tIns="180000" rIns="216000" bIns="180000" rtlCol="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ED057A87-963C-4F8A-BD4C-959BF8AF699B}"/>
              </a:ext>
            </a:extLst>
          </p:cNvPr>
          <p:cNvSpPr/>
          <p:nvPr userDrawn="1"/>
        </p:nvSpPr>
        <p:spPr>
          <a:xfrm>
            <a:off x="6714774" y="3930376"/>
            <a:ext cx="100800" cy="1008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noProof="0" dirty="0"/>
          </a:p>
        </p:txBody>
      </p:sp>
      <p:sp>
        <p:nvSpPr>
          <p:cNvPr id="64" name="Espaço Reservado para Texto 2">
            <a:extLst>
              <a:ext uri="{FF2B5EF4-FFF2-40B4-BE49-F238E27FC236}">
                <a16:creationId xmlns:a16="http://schemas.microsoft.com/office/drawing/2014/main" id="{B6BAFE05-9EC0-4C3C-AB0F-89A83361452F}"/>
              </a:ext>
            </a:extLst>
          </p:cNvPr>
          <p:cNvSpPr>
            <a:spLocks noGrp="1"/>
          </p:cNvSpPr>
          <p:nvPr>
            <p:ph type="body" idx="54" hasCustomPrompt="1"/>
          </p:nvPr>
        </p:nvSpPr>
        <p:spPr>
          <a:xfrm>
            <a:off x="8350818" y="4992196"/>
            <a:ext cx="1625324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Título do cliente</a:t>
            </a:r>
          </a:p>
        </p:txBody>
      </p:sp>
      <p:sp>
        <p:nvSpPr>
          <p:cNvPr id="65" name="Espaço Reservado para Texto 2">
            <a:extLst>
              <a:ext uri="{FF2B5EF4-FFF2-40B4-BE49-F238E27FC236}">
                <a16:creationId xmlns:a16="http://schemas.microsoft.com/office/drawing/2014/main" id="{290BF8E2-78CA-4427-9231-3C5EDC272DEE}"/>
              </a:ext>
            </a:extLst>
          </p:cNvPr>
          <p:cNvSpPr>
            <a:spLocks noGrp="1"/>
          </p:cNvSpPr>
          <p:nvPr>
            <p:ph type="body" idx="55" hasCustomPrompt="1"/>
          </p:nvPr>
        </p:nvSpPr>
        <p:spPr>
          <a:xfrm>
            <a:off x="8350818" y="4187128"/>
            <a:ext cx="1625324" cy="720726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mestre</a:t>
            </a:r>
            <a:br>
              <a:rPr lang="pt-BR" noProof="0" dirty="0"/>
            </a:br>
            <a:r>
              <a:rPr lang="pt-BR" noProof="0" dirty="0"/>
              <a:t>Texto</a:t>
            </a:r>
          </a:p>
        </p:txBody>
      </p:sp>
      <p:sp>
        <p:nvSpPr>
          <p:cNvPr id="66" name="Espaço Reservado para Imagem 2">
            <a:extLst>
              <a:ext uri="{FF2B5EF4-FFF2-40B4-BE49-F238E27FC236}">
                <a16:creationId xmlns:a16="http://schemas.microsoft.com/office/drawing/2014/main" id="{ACA8732F-AB9E-4253-BB5A-5ADD5BA9B153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976142" y="4430694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cxnSp>
        <p:nvCxnSpPr>
          <p:cNvPr id="67" name="Conector Reto 66">
            <a:extLst>
              <a:ext uri="{FF2B5EF4-FFF2-40B4-BE49-F238E27FC236}">
                <a16:creationId xmlns:a16="http://schemas.microsoft.com/office/drawing/2014/main" id="{BB9A566A-8C97-4AE6-B9EF-701587499889}"/>
              </a:ext>
            </a:extLst>
          </p:cNvPr>
          <p:cNvCxnSpPr>
            <a:cxnSpLocks/>
          </p:cNvCxnSpPr>
          <p:nvPr userDrawn="1"/>
        </p:nvCxnSpPr>
        <p:spPr>
          <a:xfrm flipV="1">
            <a:off x="10529354" y="3980054"/>
            <a:ext cx="0" cy="44255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Espaço Reservado para Texto 3">
            <a:extLst>
              <a:ext uri="{FF2B5EF4-FFF2-40B4-BE49-F238E27FC236}">
                <a16:creationId xmlns:a16="http://schemas.microsoft.com/office/drawing/2014/main" id="{45B69021-5E85-4B37-B529-366AC57512FD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8331612" y="1769589"/>
            <a:ext cx="3044973" cy="2212848"/>
          </a:xfrm>
          <a:custGeom>
            <a:avLst/>
            <a:gdLst>
              <a:gd name="connsiteX0" fmla="*/ 0 w 3044952"/>
              <a:gd name="connsiteY0" fmla="*/ 368815 h 2212848"/>
              <a:gd name="connsiteX1" fmla="*/ 3688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842392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368836 w 3044973"/>
              <a:gd name="connsiteY6" fmla="*/ 2212848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842413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4973" h="2212848">
                <a:moveTo>
                  <a:pt x="21" y="368815"/>
                </a:moveTo>
                <a:cubicBezTo>
                  <a:pt x="21" y="165124"/>
                  <a:pt x="-6305" y="0"/>
                  <a:pt x="197386" y="0"/>
                </a:cubicBezTo>
                <a:lnTo>
                  <a:pt x="2842413" y="0"/>
                </a:lnTo>
                <a:cubicBezTo>
                  <a:pt x="3046104" y="0"/>
                  <a:pt x="3044973" y="165124"/>
                  <a:pt x="3044973" y="368815"/>
                </a:cubicBezTo>
                <a:lnTo>
                  <a:pt x="3044973" y="1844033"/>
                </a:lnTo>
                <a:cubicBezTo>
                  <a:pt x="3044973" y="2047724"/>
                  <a:pt x="3046104" y="2212848"/>
                  <a:pt x="2842413" y="2212848"/>
                </a:cubicBezTo>
                <a:lnTo>
                  <a:pt x="233754" y="2207652"/>
                </a:lnTo>
                <a:cubicBezTo>
                  <a:pt x="30063" y="2207652"/>
                  <a:pt x="21" y="2047724"/>
                  <a:pt x="21" y="1844033"/>
                </a:cubicBezTo>
                <a:lnTo>
                  <a:pt x="21" y="368815"/>
                </a:lnTo>
                <a:close/>
              </a:path>
            </a:pathLst>
          </a:custGeom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lIns="216000" tIns="180000" rIns="216000" bIns="180000" rtlCol="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E407CD49-808A-445A-96C0-E3083C9FB390}"/>
              </a:ext>
            </a:extLst>
          </p:cNvPr>
          <p:cNvSpPr/>
          <p:nvPr userDrawn="1"/>
        </p:nvSpPr>
        <p:spPr>
          <a:xfrm>
            <a:off x="10478954" y="3925610"/>
            <a:ext cx="100800" cy="1008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86413122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de conteúdo de estudo de ca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1980591"/>
            <a:ext cx="4187903" cy="1177174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0" dirty="0"/>
              <a:t>ESTUDO DE CASO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610893"/>
            <a:ext cx="4168311" cy="1897530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1" name="Espaço Reservado para Imagem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3319328"/>
            <a:ext cx="3668433" cy="100800"/>
            <a:chOff x="-1228304" y="3240138"/>
            <a:chExt cx="3668433" cy="100800"/>
          </a:xfrm>
        </p:grpSpPr>
        <p:cxnSp>
          <p:nvCxnSpPr>
            <p:cNvPr id="13" name="Conector Reto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3600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2339329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Espaço Reservado para Texto 2">
            <a:extLst>
              <a:ext uri="{FF2B5EF4-FFF2-40B4-BE49-F238E27FC236}">
                <a16:creationId xmlns:a16="http://schemas.microsoft.com/office/drawing/2014/main" id="{82DA762C-1D45-43AA-9DB3-3D8DBE3EACFE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5267325" y="1126345"/>
            <a:ext cx="6086475" cy="2662466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38" name="Espaço Reservado para Texto 2">
            <a:extLst>
              <a:ext uri="{FF2B5EF4-FFF2-40B4-BE49-F238E27FC236}">
                <a16:creationId xmlns:a16="http://schemas.microsoft.com/office/drawing/2014/main" id="{4C3C1BF4-C955-4D71-87E4-BE0F7B619575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5269967" y="3909256"/>
            <a:ext cx="6086475" cy="1822399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</p:spTree>
    <p:extLst>
      <p:ext uri="{BB962C8B-B14F-4D97-AF65-F5344CB8AC3E}">
        <p14:creationId xmlns:p14="http://schemas.microsoft.com/office/powerpoint/2010/main" val="220595652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de telefone móvel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pt-BR" noProof="0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1294387"/>
            <a:ext cx="5314072" cy="569086"/>
          </a:xfrm>
        </p:spPr>
        <p:txBody>
          <a:bodyPr lIns="0" tIns="0" rIns="0" bIns="0" rtlCol="0" anchor="b">
            <a:normAutofit/>
          </a:bodyPr>
          <a:lstStyle>
            <a:lvl1pPr algn="l">
              <a:defRPr sz="3600"/>
            </a:lvl1pPr>
          </a:lstStyle>
          <a:p>
            <a:pPr rtl="0"/>
            <a:r>
              <a:rPr lang="pt-BR" noProof="0" dirty="0"/>
              <a:t>CLIQUE PARA EDITAR O TÍTULO</a:t>
            </a:r>
          </a:p>
        </p:txBody>
      </p:sp>
      <p:sp>
        <p:nvSpPr>
          <p:cNvPr id="9" name="Espaço Reservado para Texto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2212679"/>
            <a:ext cx="5292725" cy="978407"/>
          </a:xfrm>
        </p:spPr>
        <p:txBody>
          <a:bodyPr lIns="0" tIns="0" rIns="0" bIns="0"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10" name="Espaço Reservado para Imagem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096000" y="1970230"/>
            <a:ext cx="6096000" cy="100800"/>
            <a:chOff x="646015" y="3248308"/>
            <a:chExt cx="3107749" cy="100800"/>
          </a:xfrm>
        </p:grpSpPr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5" y="3290538"/>
              <a:ext cx="310774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702376" y="324830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</p:grp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3" name="Espaço Reservado para Texto 2">
            <a:extLst>
              <a:ext uri="{FF2B5EF4-FFF2-40B4-BE49-F238E27FC236}">
                <a16:creationId xmlns:a16="http://schemas.microsoft.com/office/drawing/2014/main" id="{ABD2EF23-562D-4049-92E3-48371C9E83A4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6098826" y="3335524"/>
            <a:ext cx="5311245" cy="2248846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496B07E0-C579-4C5F-9AD4-6AF791562924}"/>
              </a:ext>
            </a:extLst>
          </p:cNvPr>
          <p:cNvSpPr/>
          <p:nvPr userDrawn="1"/>
        </p:nvSpPr>
        <p:spPr>
          <a:xfrm>
            <a:off x="963549" y="1819285"/>
            <a:ext cx="4306824" cy="3648456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-195" b="-19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noProof="0" dirty="0"/>
          </a:p>
        </p:txBody>
      </p:sp>
      <p:sp>
        <p:nvSpPr>
          <p:cNvPr id="21" name="Espaço Reservado para Imagem 2">
            <a:extLst>
              <a:ext uri="{FF2B5EF4-FFF2-40B4-BE49-F238E27FC236}">
                <a16:creationId xmlns:a16="http://schemas.microsoft.com/office/drawing/2014/main" id="{D5639F99-011E-49CF-8ABD-A4DB4439FB4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315505" y="1976894"/>
            <a:ext cx="1819656" cy="3108960"/>
          </a:xfrm>
          <a:ln w="25400"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22" name="Espaço Reservado para Imagem 2">
            <a:extLst>
              <a:ext uri="{FF2B5EF4-FFF2-40B4-BE49-F238E27FC236}">
                <a16:creationId xmlns:a16="http://schemas.microsoft.com/office/drawing/2014/main" id="{028483B2-B562-448D-AEE1-556BC9366BBA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1102188" y="3517926"/>
            <a:ext cx="2057400" cy="1819656"/>
          </a:xfrm>
          <a:ln w="25400"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19576342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tângulo 34">
            <a:extLst>
              <a:ext uri="{FF2B5EF4-FFF2-40B4-BE49-F238E27FC236}">
                <a16:creationId xmlns:a16="http://schemas.microsoft.com/office/drawing/2014/main" id="{42737603-04DB-411C-B2D9-BDFF9AEE89D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pt-BR" noProof="0" dirty="0"/>
          </a:p>
        </p:txBody>
      </p:sp>
      <p:sp>
        <p:nvSpPr>
          <p:cNvPr id="21" name="Espaço Reservado para Texto 3">
            <a:extLst>
              <a:ext uri="{FF2B5EF4-FFF2-40B4-BE49-F238E27FC236}">
                <a16:creationId xmlns:a16="http://schemas.microsoft.com/office/drawing/2014/main" id="{605A03A4-E79C-49C5-A546-FF8E2D42E9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3319" y="3054194"/>
            <a:ext cx="1645920" cy="618756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2" name="Espaço Reservado para Texto 3">
            <a:extLst>
              <a:ext uri="{FF2B5EF4-FFF2-40B4-BE49-F238E27FC236}">
                <a16:creationId xmlns:a16="http://schemas.microsoft.com/office/drawing/2014/main" id="{9EA27EF7-FC6B-496C-B737-B9219950367E}"/>
              </a:ext>
            </a:extLst>
          </p:cNvPr>
          <p:cNvSpPr>
            <a:spLocks noGrp="1"/>
          </p:cNvSpPr>
          <p:nvPr>
            <p:ph type="body" sz="half" idx="34" hasCustomPrompt="1"/>
          </p:nvPr>
        </p:nvSpPr>
        <p:spPr>
          <a:xfrm>
            <a:off x="1384584" y="2023761"/>
            <a:ext cx="2469965" cy="982274"/>
          </a:xfrm>
        </p:spPr>
        <p:txBody>
          <a:bodyPr lIns="0" rIns="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 dirty="0"/>
              <a:t>Texto Mestre</a:t>
            </a:r>
            <a:br>
              <a:rPr lang="pt-BR" noProof="0" dirty="0"/>
            </a:br>
            <a:r>
              <a:rPr lang="pt-BR" noProof="0" dirty="0"/>
              <a:t>estilos</a:t>
            </a:r>
          </a:p>
        </p:txBody>
      </p:sp>
      <p:sp>
        <p:nvSpPr>
          <p:cNvPr id="23" name="Espaço Reservado para Texto 3">
            <a:extLst>
              <a:ext uri="{FF2B5EF4-FFF2-40B4-BE49-F238E27FC236}">
                <a16:creationId xmlns:a16="http://schemas.microsoft.com/office/drawing/2014/main" id="{6C0E2C30-6E91-49DE-B7A1-6E32A19EC81D}"/>
              </a:ext>
            </a:extLst>
          </p:cNvPr>
          <p:cNvSpPr>
            <a:spLocks noGrp="1"/>
          </p:cNvSpPr>
          <p:nvPr>
            <p:ph type="body" sz="half" idx="36"/>
          </p:nvPr>
        </p:nvSpPr>
        <p:spPr>
          <a:xfrm>
            <a:off x="2596444" y="3054194"/>
            <a:ext cx="1389888" cy="618756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noProof="0"/>
              <a:t>Clique para editar os estilos de texto Mestres</a:t>
            </a:r>
          </a:p>
        </p:txBody>
      </p:sp>
      <p:sp>
        <p:nvSpPr>
          <p:cNvPr id="24" name="Espaço Reservado para Imagem 12">
            <a:extLst>
              <a:ext uri="{FF2B5EF4-FFF2-40B4-BE49-F238E27FC236}">
                <a16:creationId xmlns:a16="http://schemas.microsoft.com/office/drawing/2014/main" id="{70BE5E73-C067-492F-BE30-5E3DADAD40EF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875852" y="3731781"/>
            <a:ext cx="1636776" cy="161848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25" name="Espaço Reservado para Imagem 12">
            <a:extLst>
              <a:ext uri="{FF2B5EF4-FFF2-40B4-BE49-F238E27FC236}">
                <a16:creationId xmlns:a16="http://schemas.microsoft.com/office/drawing/2014/main" id="{36A9B448-4FDC-41F7-941E-5BF5A129057A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2499831" y="3731781"/>
            <a:ext cx="1636776" cy="161848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26" name="Espaço Reservado para Texto 3">
            <a:extLst>
              <a:ext uri="{FF2B5EF4-FFF2-40B4-BE49-F238E27FC236}">
                <a16:creationId xmlns:a16="http://schemas.microsoft.com/office/drawing/2014/main" id="{90B3A413-8776-4B3B-931F-C132DAB3A425}"/>
              </a:ext>
            </a:extLst>
          </p:cNvPr>
          <p:cNvSpPr>
            <a:spLocks noGrp="1"/>
          </p:cNvSpPr>
          <p:nvPr>
            <p:ph type="body" sz="half" idx="39"/>
          </p:nvPr>
        </p:nvSpPr>
        <p:spPr>
          <a:xfrm>
            <a:off x="4940427" y="3054194"/>
            <a:ext cx="2113508" cy="618756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noProof="0"/>
              <a:t>Clique para editar os estilos de texto Mestres</a:t>
            </a:r>
          </a:p>
        </p:txBody>
      </p:sp>
      <p:sp>
        <p:nvSpPr>
          <p:cNvPr id="27" name="Espaço Reservado para Texto 3">
            <a:extLst>
              <a:ext uri="{FF2B5EF4-FFF2-40B4-BE49-F238E27FC236}">
                <a16:creationId xmlns:a16="http://schemas.microsoft.com/office/drawing/2014/main" id="{BAD0CCD5-B712-4DB2-BFE3-4D3461B29F6D}"/>
              </a:ext>
            </a:extLst>
          </p:cNvPr>
          <p:cNvSpPr>
            <a:spLocks noGrp="1"/>
          </p:cNvSpPr>
          <p:nvPr>
            <p:ph type="body" sz="half" idx="40" hasCustomPrompt="1"/>
          </p:nvPr>
        </p:nvSpPr>
        <p:spPr>
          <a:xfrm>
            <a:off x="5494328" y="2023761"/>
            <a:ext cx="1943702" cy="982274"/>
          </a:xfrm>
        </p:spPr>
        <p:txBody>
          <a:bodyPr lIns="0" rIns="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 dirty="0"/>
              <a:t>Texto Mestre</a:t>
            </a:r>
            <a:br>
              <a:rPr lang="pt-BR" noProof="0" dirty="0"/>
            </a:br>
            <a:r>
              <a:rPr lang="pt-BR" noProof="0" dirty="0"/>
              <a:t>estilos</a:t>
            </a:r>
          </a:p>
        </p:txBody>
      </p:sp>
      <p:sp>
        <p:nvSpPr>
          <p:cNvPr id="28" name="Espaço Reservado para Imagem 12">
            <a:extLst>
              <a:ext uri="{FF2B5EF4-FFF2-40B4-BE49-F238E27FC236}">
                <a16:creationId xmlns:a16="http://schemas.microsoft.com/office/drawing/2014/main" id="{64125935-B0D3-4ABD-9BBA-A60E46D2C55C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946407" y="3731781"/>
            <a:ext cx="2048256" cy="896112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29" name="Espaço Reservado para Texto 3">
            <a:extLst>
              <a:ext uri="{FF2B5EF4-FFF2-40B4-BE49-F238E27FC236}">
                <a16:creationId xmlns:a16="http://schemas.microsoft.com/office/drawing/2014/main" id="{47D3BA4D-FA26-44C8-B927-E42CC8E67B79}"/>
              </a:ext>
            </a:extLst>
          </p:cNvPr>
          <p:cNvSpPr>
            <a:spLocks noGrp="1"/>
          </p:cNvSpPr>
          <p:nvPr>
            <p:ph type="body" sz="half" idx="45"/>
          </p:nvPr>
        </p:nvSpPr>
        <p:spPr>
          <a:xfrm>
            <a:off x="7900319" y="3054194"/>
            <a:ext cx="2197045" cy="618756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noProof="0"/>
              <a:t>Clique para editar os estilos de texto Mestres</a:t>
            </a:r>
          </a:p>
        </p:txBody>
      </p:sp>
      <p:sp>
        <p:nvSpPr>
          <p:cNvPr id="30" name="Espaço Reservado para Texto 3">
            <a:extLst>
              <a:ext uri="{FF2B5EF4-FFF2-40B4-BE49-F238E27FC236}">
                <a16:creationId xmlns:a16="http://schemas.microsoft.com/office/drawing/2014/main" id="{2D2A84D7-2523-470B-A3C0-0140355D4F68}"/>
              </a:ext>
            </a:extLst>
          </p:cNvPr>
          <p:cNvSpPr>
            <a:spLocks noGrp="1"/>
          </p:cNvSpPr>
          <p:nvPr>
            <p:ph type="body" sz="half" idx="46" hasCustomPrompt="1"/>
          </p:nvPr>
        </p:nvSpPr>
        <p:spPr>
          <a:xfrm>
            <a:off x="8454220" y="2023761"/>
            <a:ext cx="1943702" cy="982274"/>
          </a:xfrm>
        </p:spPr>
        <p:txBody>
          <a:bodyPr lIns="0" rIns="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 dirty="0"/>
              <a:t>Texto Mestre</a:t>
            </a:r>
            <a:br>
              <a:rPr lang="pt-BR" noProof="0" dirty="0"/>
            </a:br>
            <a:r>
              <a:rPr lang="pt-BR" noProof="0" dirty="0"/>
              <a:t>estilos</a:t>
            </a:r>
          </a:p>
        </p:txBody>
      </p:sp>
      <p:sp>
        <p:nvSpPr>
          <p:cNvPr id="32" name="Espaço reservado para texto 3">
            <a:extLst>
              <a:ext uri="{FF2B5EF4-FFF2-40B4-BE49-F238E27FC236}">
                <a16:creationId xmlns:a16="http://schemas.microsoft.com/office/drawing/2014/main" id="{55D1A91B-BB99-4DC7-B8F5-55514B49A9D1}"/>
              </a:ext>
            </a:extLst>
          </p:cNvPr>
          <p:cNvSpPr>
            <a:spLocks noGrp="1"/>
          </p:cNvSpPr>
          <p:nvPr>
            <p:ph type="body" sz="half" idx="49"/>
          </p:nvPr>
        </p:nvSpPr>
        <p:spPr>
          <a:xfrm>
            <a:off x="7900319" y="4671712"/>
            <a:ext cx="2223939" cy="519503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noProof="0"/>
              <a:t>Clique para editar os estilos de texto Mestres</a:t>
            </a:r>
          </a:p>
        </p:txBody>
      </p:sp>
      <p:sp>
        <p:nvSpPr>
          <p:cNvPr id="33" name="Espaço Reservado para Texto 3">
            <a:extLst>
              <a:ext uri="{FF2B5EF4-FFF2-40B4-BE49-F238E27FC236}">
                <a16:creationId xmlns:a16="http://schemas.microsoft.com/office/drawing/2014/main" id="{FFAB2C75-BBBF-4A4D-A633-7CEFFABAFE32}"/>
              </a:ext>
            </a:extLst>
          </p:cNvPr>
          <p:cNvSpPr>
            <a:spLocks noGrp="1"/>
          </p:cNvSpPr>
          <p:nvPr>
            <p:ph type="body" sz="half" idx="51"/>
          </p:nvPr>
        </p:nvSpPr>
        <p:spPr>
          <a:xfrm>
            <a:off x="4940427" y="4830765"/>
            <a:ext cx="2048256" cy="519503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noProof="0"/>
              <a:t>Clique para editar os estilos de texto Mestres</a:t>
            </a:r>
          </a:p>
        </p:txBody>
      </p:sp>
      <p:sp>
        <p:nvSpPr>
          <p:cNvPr id="34" name="Espaço Reservado para Texto 7">
            <a:extLst>
              <a:ext uri="{FF2B5EF4-FFF2-40B4-BE49-F238E27FC236}">
                <a16:creationId xmlns:a16="http://schemas.microsoft.com/office/drawing/2014/main" id="{83CD3289-0FBC-4854-8EB2-ADD41F89CA4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23358" y="2023413"/>
            <a:ext cx="558402" cy="896112"/>
          </a:xfrm>
        </p:spPr>
        <p:txBody>
          <a:bodyPr lIns="0" tIns="0" rIns="0" bIns="0" rtlCol="0">
            <a:noAutofit/>
          </a:bodyPr>
          <a:lstStyle>
            <a:lvl1pPr marL="0" indent="0" algn="l">
              <a:buNone/>
              <a:defRPr sz="7000" b="1">
                <a:ln>
                  <a:solidFill>
                    <a:schemeClr val="tx1"/>
                  </a:solidFill>
                </a:ln>
                <a:noFill/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 rtl="0"/>
            <a:r>
              <a:rPr lang="pt-BR" noProof="0" dirty="0"/>
              <a:t>1</a:t>
            </a:r>
          </a:p>
        </p:txBody>
      </p:sp>
      <p:sp>
        <p:nvSpPr>
          <p:cNvPr id="36" name="Espaço Reservado para Texto 7">
            <a:extLst>
              <a:ext uri="{FF2B5EF4-FFF2-40B4-BE49-F238E27FC236}">
                <a16:creationId xmlns:a16="http://schemas.microsoft.com/office/drawing/2014/main" id="{2F18CD59-6602-4DEC-9B12-412E6BAF9283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912823" y="1999493"/>
            <a:ext cx="558402" cy="896112"/>
          </a:xfrm>
        </p:spPr>
        <p:txBody>
          <a:bodyPr lIns="0" tIns="0" rIns="0" bIns="0" rtlCol="0">
            <a:noAutofit/>
          </a:bodyPr>
          <a:lstStyle>
            <a:lvl1pPr marL="0" indent="0" algn="l">
              <a:buNone/>
              <a:defRPr lang="ru-RU" sz="7000" b="1" kern="1200" dirty="0">
                <a:ln>
                  <a:solidFill>
                    <a:schemeClr val="tx1"/>
                  </a:solidFill>
                </a:ln>
                <a:noFill/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BR" noProof="0" dirty="0"/>
              <a:t>1</a:t>
            </a:r>
          </a:p>
        </p:txBody>
      </p:sp>
      <p:sp>
        <p:nvSpPr>
          <p:cNvPr id="37" name="Espaço Reservado para Texto 7">
            <a:extLst>
              <a:ext uri="{FF2B5EF4-FFF2-40B4-BE49-F238E27FC236}">
                <a16:creationId xmlns:a16="http://schemas.microsoft.com/office/drawing/2014/main" id="{88B09568-0B94-4B51-BE65-A72C65C3D7DA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73424" y="2002966"/>
            <a:ext cx="558402" cy="896112"/>
          </a:xfrm>
        </p:spPr>
        <p:txBody>
          <a:bodyPr lIns="0" tIns="0" rIns="0" bIns="0" rtlCol="0">
            <a:noAutofit/>
          </a:bodyPr>
          <a:lstStyle>
            <a:lvl1pPr marL="0" indent="0" algn="l">
              <a:buNone/>
              <a:defRPr lang="ru-RU" sz="7000" b="1" kern="1200" dirty="0">
                <a:ln>
                  <a:solidFill>
                    <a:schemeClr val="tx1"/>
                  </a:solidFill>
                </a:ln>
                <a:noFill/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BR" noProof="0" dirty="0"/>
              <a:t>1</a:t>
            </a:r>
          </a:p>
        </p:txBody>
      </p:sp>
      <p:sp>
        <p:nvSpPr>
          <p:cNvPr id="40" name="Espaço Reservado para Texto 3">
            <a:extLst>
              <a:ext uri="{FF2B5EF4-FFF2-40B4-BE49-F238E27FC236}">
                <a16:creationId xmlns:a16="http://schemas.microsoft.com/office/drawing/2014/main" id="{315834F5-9ACD-4898-B96E-8C732881FF01}"/>
              </a:ext>
            </a:extLst>
          </p:cNvPr>
          <p:cNvSpPr>
            <a:spLocks noGrp="1"/>
          </p:cNvSpPr>
          <p:nvPr>
            <p:ph type="body" sz="half" idx="50"/>
          </p:nvPr>
        </p:nvSpPr>
        <p:spPr>
          <a:xfrm>
            <a:off x="2359124" y="5706529"/>
            <a:ext cx="8993089" cy="365122"/>
          </a:xfrm>
        </p:spPr>
        <p:txBody>
          <a:bodyPr lIns="0" tIns="0" rIns="0" bIns="0" rtlCol="0" anchor="t" anchorCtr="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38" name="Título 1">
            <a:extLst>
              <a:ext uri="{FF2B5EF4-FFF2-40B4-BE49-F238E27FC236}">
                <a16:creationId xmlns:a16="http://schemas.microsoft.com/office/drawing/2014/main" id="{7E5CF6DE-4761-4BA5-A429-30AC8BBAD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9" y="780001"/>
            <a:ext cx="10512424" cy="606677"/>
          </a:xfrm>
        </p:spPr>
        <p:txBody>
          <a:bodyPr lIns="0" tIns="0" rIns="0" bIns="0" rtlCol="0" anchor="t" anchorCtr="0">
            <a:norm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 noProof="0" dirty="0"/>
              <a:t>COMO USAR ESTE MODELO</a:t>
            </a:r>
          </a:p>
        </p:txBody>
      </p:sp>
      <p:sp>
        <p:nvSpPr>
          <p:cNvPr id="41" name="Espaço Reservado para Imagem 9">
            <a:extLst>
              <a:ext uri="{FF2B5EF4-FFF2-40B4-BE49-F238E27FC236}">
                <a16:creationId xmlns:a16="http://schemas.microsoft.com/office/drawing/2014/main" id="{8A4896B5-1C5E-47F0-8F0C-4EF97E356C8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900319" y="3779907"/>
            <a:ext cx="1481328" cy="758952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grpSp>
        <p:nvGrpSpPr>
          <p:cNvPr id="31" name="Grupo 30">
            <a:extLst>
              <a:ext uri="{FF2B5EF4-FFF2-40B4-BE49-F238E27FC236}">
                <a16:creationId xmlns:a16="http://schemas.microsoft.com/office/drawing/2014/main" id="{D87F4783-C8BA-411C-A188-4A4DAED10C02}"/>
              </a:ext>
            </a:extLst>
          </p:cNvPr>
          <p:cNvGrpSpPr/>
          <p:nvPr userDrawn="1"/>
        </p:nvGrpSpPr>
        <p:grpSpPr>
          <a:xfrm flipH="1">
            <a:off x="4416000" y="1375202"/>
            <a:ext cx="7776000" cy="100800"/>
            <a:chOff x="-322289" y="3240138"/>
            <a:chExt cx="5070122" cy="100800"/>
          </a:xfrm>
        </p:grpSpPr>
        <p:cxnSp>
          <p:nvCxnSpPr>
            <p:cNvPr id="39" name="Conector Reto 38">
              <a:extLst>
                <a:ext uri="{FF2B5EF4-FFF2-40B4-BE49-F238E27FC236}">
                  <a16:creationId xmlns:a16="http://schemas.microsoft.com/office/drawing/2014/main" id="{959A2713-966D-4694-A067-D6BE1B2986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22289" y="3290538"/>
              <a:ext cx="5070122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FCA15F19-C2FE-4F13-9359-69E884CA83B9}"/>
                </a:ext>
              </a:extLst>
            </p:cNvPr>
            <p:cNvSpPr/>
            <p:nvPr userDrawn="1"/>
          </p:nvSpPr>
          <p:spPr>
            <a:xfrm>
              <a:off x="4682109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25357769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278196A9-689D-4410-BFC0-7ACB19755A0C}"/>
              </a:ext>
            </a:extLst>
          </p:cNvPr>
          <p:cNvSpPr/>
          <p:nvPr userDrawn="1"/>
        </p:nvSpPr>
        <p:spPr>
          <a:xfrm>
            <a:off x="0" y="0"/>
            <a:ext cx="12192000" cy="4416552"/>
          </a:xfrm>
          <a:prstGeom prst="rect">
            <a:avLst/>
          </a:prstGeom>
          <a:blipFill>
            <a:blip r:embed="rId2"/>
            <a:srcRect/>
            <a:stretch>
              <a:fillRect l="-842" r="-84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29BFEAD-57CF-438A-8084-C5AC7F47E54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462986"/>
            <a:ext cx="9144000" cy="1786094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pt-BR" noProof="0" dirty="0"/>
              <a:t>CLIQUE PARA EDITAR O ESTILO DO 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E17A3CB-B083-4E49-9123-A5E47559D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8C4102C-4609-416C-A808-0FFE0051D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2D7BCC5D-6F2C-472F-BD4C-4096793DF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7BE854BB-FA44-4CAB-85DF-F5C412560348}"/>
              </a:ext>
            </a:extLst>
          </p:cNvPr>
          <p:cNvSpPr/>
          <p:nvPr userDrawn="1"/>
        </p:nvSpPr>
        <p:spPr>
          <a:xfrm>
            <a:off x="0" y="4416552"/>
            <a:ext cx="12192000" cy="2441448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89BFFF1-5465-4317-B9DB-C23A5B1D76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34696"/>
            <a:ext cx="9144000" cy="459798"/>
          </a:xfrm>
        </p:spPr>
        <p:txBody>
          <a:bodyPr lIns="0" tIns="0" rIns="0" bIns="0"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676B4374-8F24-43DE-860D-E5C6EA850AB4}"/>
              </a:ext>
            </a:extLst>
          </p:cNvPr>
          <p:cNvGrpSpPr/>
          <p:nvPr userDrawn="1"/>
        </p:nvGrpSpPr>
        <p:grpSpPr>
          <a:xfrm>
            <a:off x="3619265" y="2253996"/>
            <a:ext cx="4953471" cy="100584"/>
            <a:chOff x="3631692" y="2253996"/>
            <a:chExt cx="4953471" cy="100584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85C7755-9394-4129-AB48-1AC32DA80C75}"/>
                </a:ext>
              </a:extLst>
            </p:cNvPr>
            <p:cNvSpPr/>
            <p:nvPr userDrawn="1"/>
          </p:nvSpPr>
          <p:spPr>
            <a:xfrm>
              <a:off x="3631692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  <p:cxnSp>
          <p:nvCxnSpPr>
            <p:cNvPr id="13" name="Conector Reto 12">
              <a:extLst>
                <a:ext uri="{FF2B5EF4-FFF2-40B4-BE49-F238E27FC236}">
                  <a16:creationId xmlns:a16="http://schemas.microsoft.com/office/drawing/2014/main" id="{64C71ABE-575A-48CF-82B1-EDE8535F3993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3C1EA63-78B2-4715-B4DC-63D98AC7F354}"/>
                </a:ext>
              </a:extLst>
            </p:cNvPr>
            <p:cNvSpPr/>
            <p:nvPr userDrawn="1"/>
          </p:nvSpPr>
          <p:spPr>
            <a:xfrm>
              <a:off x="8484579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</p:grpSp>
      <p:grpSp>
        <p:nvGrpSpPr>
          <p:cNvPr id="16" name="Grupo 15">
            <a:extLst>
              <a:ext uri="{FF2B5EF4-FFF2-40B4-BE49-F238E27FC236}">
                <a16:creationId xmlns:a16="http://schemas.microsoft.com/office/drawing/2014/main" id="{E9BB74A1-0BEA-4AD8-8138-0641A45D8B40}"/>
              </a:ext>
            </a:extLst>
          </p:cNvPr>
          <p:cNvGrpSpPr/>
          <p:nvPr userDrawn="1"/>
        </p:nvGrpSpPr>
        <p:grpSpPr>
          <a:xfrm>
            <a:off x="4652581" y="5305363"/>
            <a:ext cx="2886839" cy="100584"/>
            <a:chOff x="3631690" y="2253996"/>
            <a:chExt cx="5028467" cy="100584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3D0026E-5270-4C52-A1AF-5631E8192DCD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A6085D92-5F70-4097-A2FF-C15B13788D0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E68EB6C-48D0-4EBF-8541-926D16790F52}"/>
                </a:ext>
              </a:extLst>
            </p:cNvPr>
            <p:cNvSpPr/>
            <p:nvPr userDrawn="1"/>
          </p:nvSpPr>
          <p:spPr>
            <a:xfrm>
              <a:off x="8484578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3641896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45015858-8549-49EA-BB83-070E0D9D4890}"/>
              </a:ext>
            </a:extLst>
          </p:cNvPr>
          <p:cNvSpPr/>
          <p:nvPr userDrawn="1"/>
        </p:nvSpPr>
        <p:spPr>
          <a:xfrm>
            <a:off x="6083808" y="0"/>
            <a:ext cx="6108192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6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206FBAC-B8FD-4768-B682-E0B93BA331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69768" y="2133599"/>
            <a:ext cx="4618957" cy="2492461"/>
          </a:xfrm>
        </p:spPr>
        <p:txBody>
          <a:bodyPr lIns="0" tIns="0" rIns="0" bIns="0" rtlCol="0" anchor="b" anchorCtr="0">
            <a:noAutofit/>
          </a:bodyPr>
          <a:lstStyle>
            <a:lvl1pPr>
              <a:defRPr sz="6000"/>
            </a:lvl1pPr>
          </a:lstStyle>
          <a:p>
            <a:pPr rtl="0"/>
            <a:r>
              <a:rPr lang="pt-BR" noProof="0" dirty="0"/>
              <a:t>DENSIDADE</a:t>
            </a:r>
            <a:br>
              <a:rPr lang="pt-BR" noProof="0" dirty="0"/>
            </a:br>
            <a:r>
              <a:rPr lang="pt-BR" noProof="0" dirty="0"/>
              <a:t>APRESENTAÇÃO</a:t>
            </a:r>
            <a:br>
              <a:rPr lang="pt-BR" noProof="0" dirty="0"/>
            </a:br>
            <a:r>
              <a:rPr lang="pt-BR" noProof="0" dirty="0"/>
              <a:t>TÍTULO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472534F-03A6-408A-9BF1-303D0A440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A24E181-0C50-4F43-A5A7-6FDD1500C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13A749CC-EB55-4FEF-AA4C-9A9C6E2A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noProof="0" smtClean="0"/>
              <a:t>‹nº›</a:t>
            </a:fld>
            <a:endParaRPr lang="pt-BR" noProof="0" dirty="0"/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6F3E26A6-6962-4A35-AA86-805537D45296}"/>
              </a:ext>
            </a:extLst>
          </p:cNvPr>
          <p:cNvGrpSpPr/>
          <p:nvPr userDrawn="1"/>
        </p:nvGrpSpPr>
        <p:grpSpPr>
          <a:xfrm>
            <a:off x="6769768" y="1947412"/>
            <a:ext cx="2520148" cy="102440"/>
            <a:chOff x="3631690" y="2252140"/>
            <a:chExt cx="4389743" cy="10244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81504C4-12AC-4251-8E47-0089784BDB9B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  <p:cxnSp>
          <p:nvCxnSpPr>
            <p:cNvPr id="11" name="Conector Reto 10">
              <a:extLst>
                <a:ext uri="{FF2B5EF4-FFF2-40B4-BE49-F238E27FC236}">
                  <a16:creationId xmlns:a16="http://schemas.microsoft.com/office/drawing/2014/main" id="{192040D0-01C2-4643-8F84-3B8F334E545C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201365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ED601E9-2BFC-460B-A2A8-69A787A4988E}"/>
                </a:ext>
              </a:extLst>
            </p:cNvPr>
            <p:cNvSpPr/>
            <p:nvPr userDrawn="1"/>
          </p:nvSpPr>
          <p:spPr>
            <a:xfrm>
              <a:off x="7845854" y="2252140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</p:grpSp>
      <p:grpSp>
        <p:nvGrpSpPr>
          <p:cNvPr id="13" name="Grupo 12">
            <a:extLst>
              <a:ext uri="{FF2B5EF4-FFF2-40B4-BE49-F238E27FC236}">
                <a16:creationId xmlns:a16="http://schemas.microsoft.com/office/drawing/2014/main" id="{BB49A8A6-FEDB-4D20-B581-A84DB8EFE977}"/>
              </a:ext>
            </a:extLst>
          </p:cNvPr>
          <p:cNvGrpSpPr/>
          <p:nvPr userDrawn="1"/>
        </p:nvGrpSpPr>
        <p:grpSpPr>
          <a:xfrm>
            <a:off x="6769768" y="4654084"/>
            <a:ext cx="2520148" cy="100584"/>
            <a:chOff x="3631690" y="2253996"/>
            <a:chExt cx="4389742" cy="100584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2F65998-5EC3-446A-8307-1CF81A348CE3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7CC5D776-F60A-4A0C-AA7C-EFACDA2CEA8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201364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EAFE309-55C5-409C-92ED-748307C74318}"/>
                </a:ext>
              </a:extLst>
            </p:cNvPr>
            <p:cNvSpPr/>
            <p:nvPr userDrawn="1"/>
          </p:nvSpPr>
          <p:spPr>
            <a:xfrm>
              <a:off x="7845853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</p:grpSp>
      <p:sp>
        <p:nvSpPr>
          <p:cNvPr id="17" name="Subtítulo 2">
            <a:extLst>
              <a:ext uri="{FF2B5EF4-FFF2-40B4-BE49-F238E27FC236}">
                <a16:creationId xmlns:a16="http://schemas.microsoft.com/office/drawing/2014/main" id="{5B77B20B-76F5-4912-803D-5709F730D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69767" y="4889444"/>
            <a:ext cx="4618957" cy="590626"/>
          </a:xfrm>
        </p:spPr>
        <p:txBody>
          <a:bodyPr lIns="0" tIns="0" rIns="0" bIns="0" rtlCol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791958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 com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091023"/>
            <a:ext cx="5021940" cy="804338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0" dirty="0"/>
              <a:t>CLIQUE PARA EDITAR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244567"/>
            <a:ext cx="4205904" cy="569085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1" name="Espaço Reservado para Imagem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993948"/>
            <a:ext cx="3632355" cy="100800"/>
            <a:chOff x="0" y="3240138"/>
            <a:chExt cx="3632355" cy="100800"/>
          </a:xfrm>
        </p:grpSpPr>
        <p:cxnSp>
          <p:nvCxnSpPr>
            <p:cNvPr id="13" name="Conector Reto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56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531555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</p:grpSp>
      <p:sp>
        <p:nvSpPr>
          <p:cNvPr id="16" name="Espaço Reservado para Texto 2">
            <a:extLst>
              <a:ext uri="{FF2B5EF4-FFF2-40B4-BE49-F238E27FC236}">
                <a16:creationId xmlns:a16="http://schemas.microsoft.com/office/drawing/2014/main" id="{BB522941-5C7D-4701-9AD7-BB4C11C6EBCE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815720" y="3869349"/>
            <a:ext cx="4215201" cy="1328330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spaço Reservado para Imagem 7">
            <a:extLst>
              <a:ext uri="{FF2B5EF4-FFF2-40B4-BE49-F238E27FC236}">
                <a16:creationId xmlns:a16="http://schemas.microsoft.com/office/drawing/2014/main" id="{DE71F7A0-F439-470D-A1B8-556C960D11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03003" y="2490534"/>
            <a:ext cx="6083300" cy="2587752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3996927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A16E3F0B-343E-4C97-A8D6-C47FCC915F7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DEA943F6-C418-4339-8C7E-A12127BDE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7777"/>
            <a:ext cx="10515600" cy="4534293"/>
          </a:xfrm>
        </p:spPr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78446813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8B6FE9A2-5CE4-4652-97CE-3FF947D5485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3FD6D4E1-CC57-4556-9CB7-31B3754772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59497"/>
            <a:ext cx="5181600" cy="4543719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8" name="Espaço reservado para conteúdo 3">
            <a:extLst>
              <a:ext uri="{FF2B5EF4-FFF2-40B4-BE49-F238E27FC236}">
                <a16:creationId xmlns:a16="http://schemas.microsoft.com/office/drawing/2014/main" id="{2AE7A31C-D605-4363-B037-1938B9304C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59497"/>
            <a:ext cx="5181600" cy="4543719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88491594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A4B5E40D-C1A5-4C5A-BBA0-C3E41F028D0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sp>
        <p:nvSpPr>
          <p:cNvPr id="7" name="Espaço Reservado para Texto 2">
            <a:extLst>
              <a:ext uri="{FF2B5EF4-FFF2-40B4-BE49-F238E27FC236}">
                <a16:creationId xmlns:a16="http://schemas.microsoft.com/office/drawing/2014/main" id="{85C650EE-495E-44EB-870B-AC85B18EB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256955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8" name="Espaço reservado para conteúdo 3">
            <a:extLst>
              <a:ext uri="{FF2B5EF4-FFF2-40B4-BE49-F238E27FC236}">
                <a16:creationId xmlns:a16="http://schemas.microsoft.com/office/drawing/2014/main" id="{77DCC2A5-8A6A-431F-BD6C-93E32539A0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203414"/>
            <a:ext cx="5157787" cy="3397631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9" name="Espaço Reservado para Texto 4">
            <a:extLst>
              <a:ext uri="{FF2B5EF4-FFF2-40B4-BE49-F238E27FC236}">
                <a16:creationId xmlns:a16="http://schemas.microsoft.com/office/drawing/2014/main" id="{7FE620E9-8AD3-4771-8897-E65B461E28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256955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0" name="Espaço reservado para conteúdo 5">
            <a:extLst>
              <a:ext uri="{FF2B5EF4-FFF2-40B4-BE49-F238E27FC236}">
                <a16:creationId xmlns:a16="http://schemas.microsoft.com/office/drawing/2014/main" id="{B75F265B-9F81-4A64-A8D4-7D0A31CEA4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203414"/>
            <a:ext cx="5183188" cy="3397631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14080301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A16E3F0B-343E-4C97-A8D6-C47FCC915F7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pt-BR" noProof="0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8A02905C-2C7D-4445-B47F-3EBBA4465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9" name="Espaço Reservado para Texto 3">
            <a:extLst>
              <a:ext uri="{FF2B5EF4-FFF2-40B4-BE49-F238E27FC236}">
                <a16:creationId xmlns:a16="http://schemas.microsoft.com/office/drawing/2014/main" id="{17BC8A51-D50F-4F98-9402-8FF90BD2D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3AE79E65-3D1E-4444-9BD4-8578BF0C6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 rtlCol="0">
            <a:normAutofit/>
          </a:bodyPr>
          <a:lstStyle>
            <a:lvl1pPr>
              <a:defRPr sz="2400">
                <a:solidFill>
                  <a:schemeClr val="bg2"/>
                </a:solidFill>
              </a:defRPr>
            </a:lvl1pPr>
            <a:lvl2pPr>
              <a:defRPr sz="2000">
                <a:solidFill>
                  <a:schemeClr val="bg2"/>
                </a:solidFill>
              </a:defRPr>
            </a:lvl2pPr>
            <a:lvl3pPr>
              <a:defRPr sz="1800">
                <a:solidFill>
                  <a:schemeClr val="bg2"/>
                </a:solidFill>
              </a:defRPr>
            </a:lvl3pPr>
            <a:lvl4pPr>
              <a:defRPr sz="1600">
                <a:solidFill>
                  <a:schemeClr val="bg2"/>
                </a:solidFill>
              </a:defRPr>
            </a:lvl4pPr>
            <a:lvl5pPr>
              <a:defRPr sz="1600">
                <a:solidFill>
                  <a:schemeClr val="bg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12799951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A16E3F0B-343E-4C97-A8D6-C47FCC915F7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pt-BR" noProof="0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8A02905C-2C7D-4445-B47F-3EBBA4465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9" name="Espaço reservado para texto 3">
            <a:extLst>
              <a:ext uri="{FF2B5EF4-FFF2-40B4-BE49-F238E27FC236}">
                <a16:creationId xmlns:a16="http://schemas.microsoft.com/office/drawing/2014/main" id="{17BC8A51-D50F-4F98-9402-8FF90BD2D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1" name="Espaço reservado para imagem 2">
            <a:extLst>
              <a:ext uri="{FF2B5EF4-FFF2-40B4-BE49-F238E27FC236}">
                <a16:creationId xmlns:a16="http://schemas.microsoft.com/office/drawing/2014/main" id="{1D23A006-AC57-4A0B-BC20-6D226A80CC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rtlCol="0">
            <a:normAutofit/>
          </a:bodyPr>
          <a:lstStyle>
            <a:lvl1pPr marL="0" indent="0">
              <a:buNone/>
              <a:defRPr sz="2400">
                <a:solidFill>
                  <a:schemeClr val="bg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8530514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9F05564D-C546-470F-B93C-274AA86CE01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88399162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D9E60A5F-CE74-4F00-A5C2-F9742DDFFF1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pt-BR" noProof="0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231715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de título, imagem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pt-BR" noProof="0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4591" y="1090118"/>
            <a:ext cx="4494133" cy="804338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0" dirty="0"/>
              <a:t>CLIQUE PARA EDITAR</a:t>
            </a:r>
          </a:p>
        </p:txBody>
      </p:sp>
      <p:sp>
        <p:nvSpPr>
          <p:cNvPr id="9" name="Espaço Reservado para Texto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94591" y="2243662"/>
            <a:ext cx="4473108" cy="569085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10" name="Espaço Reservado para Imagem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924675" y="1993043"/>
            <a:ext cx="5267325" cy="100800"/>
            <a:chOff x="0" y="3240138"/>
            <a:chExt cx="3434400" cy="100800"/>
          </a:xfrm>
        </p:grpSpPr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</p:grpSp>
      <p:sp>
        <p:nvSpPr>
          <p:cNvPr id="14" name="Espaço Reservado para Texto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894591" y="2868443"/>
            <a:ext cx="4482996" cy="2432603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2" name="Espaço Reservado para Imagem 7">
            <a:extLst>
              <a:ext uri="{FF2B5EF4-FFF2-40B4-BE49-F238E27FC236}">
                <a16:creationId xmlns:a16="http://schemas.microsoft.com/office/drawing/2014/main" id="{F0861AA2-8248-462C-B6D8-FFD829F41ED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854411" y="1472184"/>
            <a:ext cx="3246204" cy="5385816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247638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de título e conteúdo versã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219359"/>
            <a:ext cx="5021940" cy="804338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0" dirty="0"/>
              <a:t>CLIQUE PARA EDITAR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1" name="Espaço Reservado para Imagem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3122284"/>
            <a:ext cx="3274141" cy="100800"/>
            <a:chOff x="0" y="3240138"/>
            <a:chExt cx="3274141" cy="100800"/>
          </a:xfrm>
        </p:grpSpPr>
        <p:cxnSp>
          <p:nvCxnSpPr>
            <p:cNvPr id="13" name="Conector Reto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20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173341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spaço Reservado para Texto 2">
            <a:extLst>
              <a:ext uri="{FF2B5EF4-FFF2-40B4-BE49-F238E27FC236}">
                <a16:creationId xmlns:a16="http://schemas.microsoft.com/office/drawing/2014/main" id="{4C9D5785-B116-4BE7-AC26-5CD6481FFA6A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815720" y="3392200"/>
            <a:ext cx="5009495" cy="2210173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23" name="Espaço Reservado para Imagem 7">
            <a:extLst>
              <a:ext uri="{FF2B5EF4-FFF2-40B4-BE49-F238E27FC236}">
                <a16:creationId xmlns:a16="http://schemas.microsoft.com/office/drawing/2014/main" id="{278C2B8F-0B29-449C-AFFD-42BB56FA159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08356" y="-20834"/>
            <a:ext cx="5245444" cy="5385816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3103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de conteúdo de íco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pt-BR" noProof="0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00317" y="707529"/>
            <a:ext cx="4494133" cy="569086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0" dirty="0"/>
              <a:t>CLIQUE PARA EDITAR</a:t>
            </a:r>
          </a:p>
        </p:txBody>
      </p:sp>
      <p:sp>
        <p:nvSpPr>
          <p:cNvPr id="9" name="Espaço Reservado para Texto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400317" y="1625821"/>
            <a:ext cx="4473108" cy="569085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10" name="Espaço Reservado para Imagem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430402" y="1375202"/>
            <a:ext cx="5761598" cy="100800"/>
            <a:chOff x="-322276" y="3240138"/>
            <a:chExt cx="3756676" cy="100800"/>
          </a:xfrm>
        </p:grpSpPr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22276" y="3290538"/>
              <a:ext cx="3706276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</p:grpSp>
      <p:sp>
        <p:nvSpPr>
          <p:cNvPr id="14" name="Espaço Reservado para Texto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2920469" y="3291840"/>
            <a:ext cx="2670048" cy="640080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1EDA47E0-9B2C-45BF-A34A-E7069690AEF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090460" y="3273552"/>
            <a:ext cx="640080" cy="65836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22" name="Espaço Reservado para Texto 2">
            <a:extLst>
              <a:ext uri="{FF2B5EF4-FFF2-40B4-BE49-F238E27FC236}">
                <a16:creationId xmlns:a16="http://schemas.microsoft.com/office/drawing/2014/main" id="{F2ACDD32-C1AB-4359-B055-2F910492987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31850" y="3291840"/>
            <a:ext cx="1209357" cy="640080"/>
          </a:xfrm>
        </p:spPr>
        <p:txBody>
          <a:bodyPr lIns="0" tIns="0" rIns="0" bIns="0" rtlCol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</a:t>
            </a:r>
          </a:p>
        </p:txBody>
      </p:sp>
      <p:sp>
        <p:nvSpPr>
          <p:cNvPr id="23" name="Espaço Reservado para Texto 2">
            <a:extLst>
              <a:ext uri="{FF2B5EF4-FFF2-40B4-BE49-F238E27FC236}">
                <a16:creationId xmlns:a16="http://schemas.microsoft.com/office/drawing/2014/main" id="{C7A796C4-1255-4B26-B034-EFB1284B77EB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2920469" y="4427608"/>
            <a:ext cx="2670048" cy="640080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24" name="Espaço Reservado para Imagem 3">
            <a:extLst>
              <a:ext uri="{FF2B5EF4-FFF2-40B4-BE49-F238E27FC236}">
                <a16:creationId xmlns:a16="http://schemas.microsoft.com/office/drawing/2014/main" id="{7F406E84-6EA1-4D34-8016-6A41F065FF7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090460" y="4409320"/>
            <a:ext cx="640080" cy="65836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25" name="Espaço Reservado para Texto 2">
            <a:extLst>
              <a:ext uri="{FF2B5EF4-FFF2-40B4-BE49-F238E27FC236}">
                <a16:creationId xmlns:a16="http://schemas.microsoft.com/office/drawing/2014/main" id="{7965133B-076D-4FAD-8D2A-C24FE2619C80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831850" y="4427608"/>
            <a:ext cx="1209357" cy="640080"/>
          </a:xfrm>
        </p:spPr>
        <p:txBody>
          <a:bodyPr lIns="0" tIns="0" rIns="0" bIns="0" rtlCol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</a:t>
            </a:r>
          </a:p>
        </p:txBody>
      </p:sp>
      <p:sp>
        <p:nvSpPr>
          <p:cNvPr id="26" name="Espaço Reservado para Texto 2">
            <a:extLst>
              <a:ext uri="{FF2B5EF4-FFF2-40B4-BE49-F238E27FC236}">
                <a16:creationId xmlns:a16="http://schemas.microsoft.com/office/drawing/2014/main" id="{CABE6307-1A20-419D-A352-17FF0286600B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549426" y="3291840"/>
            <a:ext cx="2670048" cy="640080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27" name="Espaço Reservado para Imagem 3">
            <a:extLst>
              <a:ext uri="{FF2B5EF4-FFF2-40B4-BE49-F238E27FC236}">
                <a16:creationId xmlns:a16="http://schemas.microsoft.com/office/drawing/2014/main" id="{D2C5C227-18EE-4D6A-AA31-30B8F7CD20A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719417" y="3273552"/>
            <a:ext cx="640080" cy="65836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28" name="Espaço Reservado para Texto 2">
            <a:extLst>
              <a:ext uri="{FF2B5EF4-FFF2-40B4-BE49-F238E27FC236}">
                <a16:creationId xmlns:a16="http://schemas.microsoft.com/office/drawing/2014/main" id="{6ABEA821-83E0-4C10-98A8-5F29E246F74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6460807" y="3291840"/>
            <a:ext cx="1209357" cy="640080"/>
          </a:xfrm>
        </p:spPr>
        <p:txBody>
          <a:bodyPr lIns="0" tIns="0" rIns="0" bIns="0" rtlCol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</a:t>
            </a:r>
          </a:p>
        </p:txBody>
      </p:sp>
      <p:sp>
        <p:nvSpPr>
          <p:cNvPr id="29" name="Espaço Reservado para Texto 2">
            <a:extLst>
              <a:ext uri="{FF2B5EF4-FFF2-40B4-BE49-F238E27FC236}">
                <a16:creationId xmlns:a16="http://schemas.microsoft.com/office/drawing/2014/main" id="{CA1DC741-B44F-4275-A1D5-B8D26A3390B3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8549426" y="4427608"/>
            <a:ext cx="2670048" cy="640080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30" name="Espaço Reservado para Imagem 3">
            <a:extLst>
              <a:ext uri="{FF2B5EF4-FFF2-40B4-BE49-F238E27FC236}">
                <a16:creationId xmlns:a16="http://schemas.microsoft.com/office/drawing/2014/main" id="{C550F6C4-BE33-415F-B0BC-B47EDC1BDACB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7719417" y="4409320"/>
            <a:ext cx="640080" cy="65836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31" name="Espaço Reservado para Texto 2">
            <a:extLst>
              <a:ext uri="{FF2B5EF4-FFF2-40B4-BE49-F238E27FC236}">
                <a16:creationId xmlns:a16="http://schemas.microsoft.com/office/drawing/2014/main" id="{4C0830D2-D692-4161-8ECB-338703C94351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6460807" y="4427608"/>
            <a:ext cx="1209357" cy="640080"/>
          </a:xfrm>
        </p:spPr>
        <p:txBody>
          <a:bodyPr lIns="0" tIns="0" rIns="0" bIns="0" rtlCol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</a:t>
            </a:r>
          </a:p>
        </p:txBody>
      </p:sp>
    </p:spTree>
    <p:extLst>
      <p:ext uri="{BB962C8B-B14F-4D97-AF65-F5344CB8AC3E}">
        <p14:creationId xmlns:p14="http://schemas.microsoft.com/office/powerpoint/2010/main" val="331145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de monitor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091023"/>
            <a:ext cx="4464049" cy="804338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0" dirty="0"/>
              <a:t>CLIQUE PARA EDITAR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244567"/>
            <a:ext cx="4443165" cy="569085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4ACF4ED1-C6C8-4C5C-8C14-4FF197588C03}"/>
              </a:ext>
            </a:extLst>
          </p:cNvPr>
          <p:cNvSpPr/>
          <p:nvPr userDrawn="1"/>
        </p:nvSpPr>
        <p:spPr>
          <a:xfrm>
            <a:off x="6192163" y="1435133"/>
            <a:ext cx="5175504" cy="4187952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1504" b="1504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noProof="0" dirty="0"/>
          </a:p>
        </p:txBody>
      </p:sp>
      <p:sp>
        <p:nvSpPr>
          <p:cNvPr id="11" name="Espaço Reservado para Imagem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993948"/>
            <a:ext cx="3302426" cy="100800"/>
            <a:chOff x="0" y="3240138"/>
            <a:chExt cx="3302426" cy="100800"/>
          </a:xfrm>
        </p:grpSpPr>
        <p:cxnSp>
          <p:nvCxnSpPr>
            <p:cNvPr id="13" name="Conector Reto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240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201626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</p:grpSp>
      <p:sp>
        <p:nvSpPr>
          <p:cNvPr id="16" name="Espaço Reservado para Texto 2">
            <a:extLst>
              <a:ext uri="{FF2B5EF4-FFF2-40B4-BE49-F238E27FC236}">
                <a16:creationId xmlns:a16="http://schemas.microsoft.com/office/drawing/2014/main" id="{BB522941-5C7D-4701-9AD7-BB4C11C6EBCE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815720" y="3869349"/>
            <a:ext cx="4452987" cy="1328330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spaço Reservado para Imagem 9">
            <a:extLst>
              <a:ext uri="{FF2B5EF4-FFF2-40B4-BE49-F238E27FC236}">
                <a16:creationId xmlns:a16="http://schemas.microsoft.com/office/drawing/2014/main" id="{6B8B3AB3-C02D-418C-A9E2-AA65DE78350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62829" y="1673942"/>
            <a:ext cx="4853962" cy="3141406"/>
          </a:xfrm>
          <a:ln w="25400"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69886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de conteúdo de título e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Imagem 7">
            <a:extLst>
              <a:ext uri="{FF2B5EF4-FFF2-40B4-BE49-F238E27FC236}">
                <a16:creationId xmlns:a16="http://schemas.microsoft.com/office/drawing/2014/main" id="{093DA11F-BC94-447C-B660-9C906BED01B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1682496"/>
            <a:ext cx="12191999" cy="349300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63976" y="696584"/>
            <a:ext cx="4464049" cy="569086"/>
          </a:xfrm>
        </p:spPr>
        <p:txBody>
          <a:bodyPr lIns="0" tIns="0" rIns="0" bIns="0" rtlCol="0" anchor="b">
            <a:normAutofit/>
          </a:bodyPr>
          <a:lstStyle>
            <a:lvl1pPr algn="ctr">
              <a:defRPr sz="3600"/>
            </a:lvl1pPr>
          </a:lstStyle>
          <a:p>
            <a:pPr rtl="0"/>
            <a:r>
              <a:rPr lang="pt-BR" noProof="0" dirty="0"/>
              <a:t>CLIQUE PARA EDITAR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884860" y="1983086"/>
            <a:ext cx="4443165" cy="569085"/>
          </a:xfrm>
        </p:spPr>
        <p:txBody>
          <a:bodyPr lIns="0" tIns="0" rIns="0" b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1" name="Espaço Reservado para Imagem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upo 8">
            <a:extLst>
              <a:ext uri="{FF2B5EF4-FFF2-40B4-BE49-F238E27FC236}">
                <a16:creationId xmlns:a16="http://schemas.microsoft.com/office/drawing/2014/main" id="{78842051-6173-4CC2-8C4A-8AE31FE7BA54}"/>
              </a:ext>
            </a:extLst>
          </p:cNvPr>
          <p:cNvGrpSpPr/>
          <p:nvPr userDrawn="1"/>
        </p:nvGrpSpPr>
        <p:grpSpPr>
          <a:xfrm>
            <a:off x="5105542" y="1373283"/>
            <a:ext cx="2018624" cy="100800"/>
            <a:chOff x="3092916" y="1373283"/>
            <a:chExt cx="2018624" cy="100800"/>
          </a:xfrm>
        </p:grpSpPr>
        <p:grpSp>
          <p:nvGrpSpPr>
            <p:cNvPr id="15" name="Grupo 14">
              <a:extLst>
                <a:ext uri="{FF2B5EF4-FFF2-40B4-BE49-F238E27FC236}">
                  <a16:creationId xmlns:a16="http://schemas.microsoft.com/office/drawing/2014/main" id="{B7317392-EF87-4050-8BBE-32F74B0CF15A}"/>
                </a:ext>
              </a:extLst>
            </p:cNvPr>
            <p:cNvGrpSpPr/>
            <p:nvPr userDrawn="1"/>
          </p:nvGrpSpPr>
          <p:grpSpPr>
            <a:xfrm>
              <a:off x="3149478" y="1373283"/>
              <a:ext cx="1962062" cy="100800"/>
              <a:chOff x="0" y="3237441"/>
              <a:chExt cx="1962062" cy="100800"/>
            </a:xfrm>
          </p:grpSpPr>
          <p:cxnSp>
            <p:nvCxnSpPr>
              <p:cNvPr id="13" name="Conector Reto 12">
                <a:extLst>
                  <a:ext uri="{FF2B5EF4-FFF2-40B4-BE49-F238E27FC236}">
                    <a16:creationId xmlns:a16="http://schemas.microsoft.com/office/drawing/2014/main" id="{785A4134-866D-4143-AC1E-8A2FFDB49855}"/>
                  </a:ext>
                </a:extLst>
              </p:cNvPr>
              <p:cNvCxnSpPr/>
              <p:nvPr userDrawn="1"/>
            </p:nvCxnSpPr>
            <p:spPr>
              <a:xfrm>
                <a:off x="0" y="3290538"/>
                <a:ext cx="1892808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1BBC5D9C-B8FB-455B-9398-36DB21F2765E}"/>
                  </a:ext>
                </a:extLst>
              </p:cNvPr>
              <p:cNvSpPr/>
              <p:nvPr userDrawn="1"/>
            </p:nvSpPr>
            <p:spPr>
              <a:xfrm>
                <a:off x="1861262" y="3237441"/>
                <a:ext cx="100800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0"/>
                <a:endParaRPr lang="pt-BR" noProof="0" dirty="0"/>
              </a:p>
            </p:txBody>
          </p:sp>
        </p:grp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D1C3636-C306-4492-8D46-194288459CAF}"/>
                </a:ext>
              </a:extLst>
            </p:cNvPr>
            <p:cNvSpPr/>
            <p:nvPr userDrawn="1"/>
          </p:nvSpPr>
          <p:spPr>
            <a:xfrm>
              <a:off x="3092916" y="1373283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235028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de trê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pt-BR" noProof="0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4263" y="707529"/>
            <a:ext cx="6310887" cy="569086"/>
          </a:xfrm>
        </p:spPr>
        <p:txBody>
          <a:bodyPr lIns="0" tIns="0" rIns="0" bIns="0" rtlCol="0" anchor="b">
            <a:normAutofit/>
          </a:bodyPr>
          <a:lstStyle>
            <a:lvl1pPr algn="r">
              <a:defRPr sz="36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9" name="Espaço Reservado para Texto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104263" y="1625821"/>
            <a:ext cx="6289862" cy="569085"/>
          </a:xfrm>
        </p:spPr>
        <p:txBody>
          <a:bodyPr lIns="0" tIns="0" rIns="0" bIns="0" rtlCol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10" name="Espaço Reservado para Imagem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5680414" y="1375202"/>
            <a:ext cx="6496424" cy="100800"/>
            <a:chOff x="314110" y="3240138"/>
            <a:chExt cx="4056131" cy="100800"/>
          </a:xfrm>
        </p:grpSpPr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14110" y="3290538"/>
              <a:ext cx="402339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4304517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</p:grpSp>
      <p:sp>
        <p:nvSpPr>
          <p:cNvPr id="14" name="Espaço Reservado para Texto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1226927" y="4271296"/>
            <a:ext cx="2944368" cy="1419822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2" name="Espaço Reservado para Texto 2">
            <a:extLst>
              <a:ext uri="{FF2B5EF4-FFF2-40B4-BE49-F238E27FC236}">
                <a16:creationId xmlns:a16="http://schemas.microsoft.com/office/drawing/2014/main" id="{F2ACDD32-C1AB-4359-B055-2F910492987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1226927" y="3858610"/>
            <a:ext cx="2944368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16" name="Espaço Reservado para Texto 15">
            <a:extLst>
              <a:ext uri="{FF2B5EF4-FFF2-40B4-BE49-F238E27FC236}">
                <a16:creationId xmlns:a16="http://schemas.microsoft.com/office/drawing/2014/main" id="{D0092E26-7A96-4712-98A7-FFDA7C3D772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226927" y="2760518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pt-BR" noProof="0" dirty="0"/>
              <a:t>1</a:t>
            </a:r>
          </a:p>
        </p:txBody>
      </p:sp>
      <p:sp>
        <p:nvSpPr>
          <p:cNvPr id="34" name="Espaço Reservado para Texto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4871314" y="4271296"/>
            <a:ext cx="2944368" cy="1419822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35" name="Espaço Reservado para Texto 15">
            <a:extLst>
              <a:ext uri="{FF2B5EF4-FFF2-40B4-BE49-F238E27FC236}">
                <a16:creationId xmlns:a16="http://schemas.microsoft.com/office/drawing/2014/main" id="{7A54608E-523B-47AC-B8A6-3E8FE9A1584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871314" y="2760518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pt-BR" noProof="0" dirty="0"/>
              <a:t>2</a:t>
            </a:r>
          </a:p>
        </p:txBody>
      </p:sp>
      <p:sp>
        <p:nvSpPr>
          <p:cNvPr id="36" name="Espaço Reservado para Texto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4871314" y="3858610"/>
            <a:ext cx="2944368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37" name="Espaço Reservado para Texto 2">
            <a:extLst>
              <a:ext uri="{FF2B5EF4-FFF2-40B4-BE49-F238E27FC236}">
                <a16:creationId xmlns:a16="http://schemas.microsoft.com/office/drawing/2014/main" id="{E0D32F26-CEE2-4420-A43D-B008AE2D1DDC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8515702" y="4271296"/>
            <a:ext cx="2944368" cy="1419822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38" name="Espaço Reservado para Texto 15">
            <a:extLst>
              <a:ext uri="{FF2B5EF4-FFF2-40B4-BE49-F238E27FC236}">
                <a16:creationId xmlns:a16="http://schemas.microsoft.com/office/drawing/2014/main" id="{DBC2890A-FFF7-4606-A262-6D464BA5D99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515702" y="2760518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pt-BR" noProof="0" dirty="0"/>
              <a:t>3</a:t>
            </a:r>
          </a:p>
        </p:txBody>
      </p:sp>
      <p:sp>
        <p:nvSpPr>
          <p:cNvPr id="39" name="Espaço Reservado para Texto 2">
            <a:extLst>
              <a:ext uri="{FF2B5EF4-FFF2-40B4-BE49-F238E27FC236}">
                <a16:creationId xmlns:a16="http://schemas.microsoft.com/office/drawing/2014/main" id="{268E1254-8C59-4B9B-A775-45CA3D655514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515702" y="3858610"/>
            <a:ext cx="2944368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8E47DC43-D8A0-4F17-B897-D8B07A6F1B47}"/>
              </a:ext>
            </a:extLst>
          </p:cNvPr>
          <p:cNvCxnSpPr/>
          <p:nvPr userDrawn="1"/>
        </p:nvCxnSpPr>
        <p:spPr>
          <a:xfrm>
            <a:off x="2205335" y="3256107"/>
            <a:ext cx="266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D201F265-08ED-497A-BE5C-62220829348F}"/>
              </a:ext>
            </a:extLst>
          </p:cNvPr>
          <p:cNvCxnSpPr/>
          <p:nvPr userDrawn="1"/>
        </p:nvCxnSpPr>
        <p:spPr>
          <a:xfrm>
            <a:off x="5849839" y="3255785"/>
            <a:ext cx="266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6344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967058B-89E0-4460-AB21-21747CB3A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 dirty="0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201C5EB-04D6-4050-930C-5F6907528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732220F-109C-4A57-81E9-C6279EDA13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16836" y="5878720"/>
            <a:ext cx="1336964" cy="2988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A25404F-F26F-42E5-BA15-C0373FC1CF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69960" y="5878720"/>
            <a:ext cx="2915733" cy="298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41725174-FA04-488F-9F0C-3CD1D1483F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78643" y="5879656"/>
            <a:ext cx="354492" cy="2973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bg2"/>
                </a:solidFill>
              </a:defRPr>
            </a:lvl1pPr>
          </a:lstStyle>
          <a:p>
            <a:fld id="{8D581BC7-E183-40DB-AC97-C19EA4EB8894}" type="slidenum">
              <a:rPr lang="pt-BR" noProof="0" smtClean="0"/>
              <a:pPr/>
              <a:t>‹nº›</a:t>
            </a:fld>
            <a:endParaRPr lang="pt-BR" noProof="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FEF1588-F385-48F3-800A-554A9423E77A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440B0943-F568-4674-8FA4-B435B1E466AF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62DE7FD5-7941-43A1-8663-42AE40546A4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97791EE5-EF06-4BF8-84C6-EC24114E73F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1861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  <p:sldLayoutId id="2147483674" r:id="rId19"/>
    <p:sldLayoutId id="2147483675" r:id="rId20"/>
    <p:sldLayoutId id="2147483676" r:id="rId21"/>
    <p:sldLayoutId id="2147483677" r:id="rId22"/>
    <p:sldLayoutId id="2147483678" r:id="rId23"/>
    <p:sldLayoutId id="2147483679" r:id="rId24"/>
    <p:sldLayoutId id="2147483680" r:id="rId25"/>
    <p:sldLayoutId id="2147483681" r:id="rId26"/>
    <p:sldLayoutId id="2147483682" r:id="rId27"/>
    <p:sldLayoutId id="2147483683" r:id="rId28"/>
    <p:sldLayoutId id="2147483684" r:id="rId29"/>
    <p:sldLayoutId id="2147483685" r:id="rId30"/>
    <p:sldLayoutId id="2147483686" r:id="rId31"/>
    <p:sldLayoutId id="2147483687" r:id="rId32"/>
    <p:sldLayoutId id="2147483690" r:id="rId33"/>
    <p:sldLayoutId id="2147483691" r:id="rId34"/>
    <p:sldLayoutId id="2147483688" r:id="rId35"/>
    <p:sldLayoutId id="2147483689" r:id="rId3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27" userDrawn="1">
          <p15:clr>
            <a:srgbClr val="F26B43"/>
          </p15:clr>
        </p15:guide>
        <p15:guide id="2" pos="7174" userDrawn="1">
          <p15:clr>
            <a:srgbClr val="F26B43"/>
          </p15:clr>
        </p15:guide>
        <p15:guide id="3" pos="506" userDrawn="1">
          <p15:clr>
            <a:srgbClr val="F26B43"/>
          </p15:clr>
        </p15:guide>
        <p15:guide id="4" orient="horz" pos="3793" userDrawn="1">
          <p15:clr>
            <a:srgbClr val="F26B43"/>
          </p15:clr>
        </p15:guide>
        <p15:guide id="5" pos="3840" userDrawn="1">
          <p15:clr>
            <a:srgbClr val="F26B43"/>
          </p15:clr>
        </p15:guide>
        <p15:guide id="6" orient="horz" pos="2160" userDrawn="1">
          <p15:clr>
            <a:srgbClr val="F26B43"/>
          </p15:clr>
        </p15:guide>
        <p15:guide id="7" pos="3318" userDrawn="1">
          <p15:clr>
            <a:srgbClr val="F26B43"/>
          </p15:clr>
        </p15:guide>
        <p15:guide id="8" pos="436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2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2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2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2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Relationship Id="rId5" Type="http://schemas.openxmlformats.org/officeDocument/2006/relationships/chart" Target="../charts/chart1.xml"/><Relationship Id="rId4" Type="http://schemas.openxmlformats.org/officeDocument/2006/relationships/image" Target="../media/image12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2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2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26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5.jpg"/><Relationship Id="rId5" Type="http://schemas.openxmlformats.org/officeDocument/2006/relationships/image" Target="../media/image24.jpeg"/><Relationship Id="rId4" Type="http://schemas.openxmlformats.org/officeDocument/2006/relationships/image" Target="../media/image1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26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5.jpg"/><Relationship Id="rId5" Type="http://schemas.openxmlformats.org/officeDocument/2006/relationships/image" Target="../media/image27.jpg"/><Relationship Id="rId4" Type="http://schemas.openxmlformats.org/officeDocument/2006/relationships/image" Target="../media/image12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0.xml"/><Relationship Id="rId5" Type="http://schemas.openxmlformats.org/officeDocument/2006/relationships/chart" Target="../charts/chart2.xml"/><Relationship Id="rId4" Type="http://schemas.openxmlformats.org/officeDocument/2006/relationships/image" Target="../media/image12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28.jpeg"/><Relationship Id="rId4" Type="http://schemas.openxmlformats.org/officeDocument/2006/relationships/image" Target="../media/image12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29.jpeg"/><Relationship Id="rId4" Type="http://schemas.openxmlformats.org/officeDocument/2006/relationships/image" Target="../media/image12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23.jpeg"/><Relationship Id="rId4" Type="http://schemas.openxmlformats.org/officeDocument/2006/relationships/image" Target="../media/image12.sv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26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25.jpg"/><Relationship Id="rId5" Type="http://schemas.openxmlformats.org/officeDocument/2006/relationships/image" Target="../media/image27.jpg"/><Relationship Id="rId4" Type="http://schemas.openxmlformats.org/officeDocument/2006/relationships/image" Target="../media/image12.sv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2.sv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31.jpeg"/><Relationship Id="rId5" Type="http://schemas.openxmlformats.org/officeDocument/2006/relationships/image" Target="../media/image30.jpeg"/><Relationship Id="rId4" Type="http://schemas.openxmlformats.org/officeDocument/2006/relationships/image" Target="../media/image12.sv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office.com/pt-BR/article/edit-a-presentation-ff353d37-742a-4aa8-8bdd-6b1f488127a2?ui=pt-BR&amp;rs=pt-BR&amp;ad=BR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5.xml"/><Relationship Id="rId4" Type="http://schemas.openxmlformats.org/officeDocument/2006/relationships/hyperlink" Target="https://go.microsoft.com/fwlink/?linkid=2006808&amp;clcid=0x409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3.jpeg"/><Relationship Id="rId4" Type="http://schemas.openxmlformats.org/officeDocument/2006/relationships/image" Target="../media/image12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1.png"/><Relationship Id="rId7" Type="http://schemas.openxmlformats.org/officeDocument/2006/relationships/image" Target="../media/image16.png"/><Relationship Id="rId12" Type="http://schemas.openxmlformats.org/officeDocument/2006/relationships/image" Target="../media/image21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sv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2.svg"/><Relationship Id="rId9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jpeg"/><Relationship Id="rId4" Type="http://schemas.openxmlformats.org/officeDocument/2006/relationships/image" Target="../media/image12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3.jpeg"/><Relationship Id="rId4" Type="http://schemas.openxmlformats.org/officeDocument/2006/relationships/image" Target="../media/image1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54F6FF42-70E3-4A7F-B5D8-2928FCB71A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pt-BR" dirty="0"/>
              <a:t>LEAGUE OF </a:t>
            </a:r>
            <a:br>
              <a:rPr lang="pt-BR" dirty="0"/>
            </a:br>
            <a:r>
              <a:rPr lang="pt-BR" dirty="0"/>
              <a:t>FRIENDS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F40A11AA-C85D-4AF4-92B2-0F4E36F4EC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pt-BR" dirty="0"/>
              <a:t>Venha se divertir com a gente</a:t>
            </a:r>
          </a:p>
        </p:txBody>
      </p:sp>
      <p:pic>
        <p:nvPicPr>
          <p:cNvPr id="6" name="Imagem 5" descr="Ícone&#10;&#10;Descrição gerada automaticamente">
            <a:extLst>
              <a:ext uri="{FF2B5EF4-FFF2-40B4-BE49-F238E27FC236}">
                <a16:creationId xmlns:a16="http://schemas.microsoft.com/office/drawing/2014/main" id="{B81BB85E-8EC2-4A26-93E3-6B1ACEF9AE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3375" y="1015345"/>
            <a:ext cx="3905250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048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Espaço Reservado para Imagem 16" descr="Logotipo da empresa">
            <a:extLst>
              <a:ext uri="{FF2B5EF4-FFF2-40B4-BE49-F238E27FC236}">
                <a16:creationId xmlns:a16="http://schemas.microsoft.com/office/drawing/2014/main" id="{D652F905-B33B-4D47-80C8-0F74935D9B8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Título 4">
            <a:extLst>
              <a:ext uri="{FF2B5EF4-FFF2-40B4-BE49-F238E27FC236}">
                <a16:creationId xmlns:a16="http://schemas.microsoft.com/office/drawing/2014/main" id="{9FFA9230-37E2-4CEB-A3E5-B704CE273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MODELO DE NEGÓCIOS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04CE41FD-E209-4A5A-A2E8-544E35CFA6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BR" dirty="0"/>
              <a:t>LOREM IPSUM DOLOR SIT AMET, CONSECTETUER ADIPISCING ELIT. MAECENAS PORTTITOR</a:t>
            </a:r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89BE0DA3-3A03-418B-B7CF-0D4107499B9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 rtlCol="0"/>
          <a:lstStyle/>
          <a:p>
            <a:pPr rtl="0"/>
            <a:r>
              <a:rPr lang="pt-BR" dirty="0"/>
              <a:t>1</a:t>
            </a:r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4E74A44B-1AAF-44D0-A426-104890F03E29}"/>
              </a:ext>
            </a:extLst>
          </p:cNvPr>
          <p:cNvSpPr>
            <a:spLocks noGrp="1"/>
          </p:cNvSpPr>
          <p:nvPr>
            <p:ph type="body" idx="16"/>
          </p:nvPr>
        </p:nvSpPr>
        <p:spPr/>
        <p:txBody>
          <a:bodyPr rtlCol="0"/>
          <a:lstStyle/>
          <a:p>
            <a:pPr rtl="0"/>
            <a:r>
              <a:rPr lang="pt-BR" dirty="0"/>
              <a:t>Título da seção 1</a:t>
            </a:r>
          </a:p>
        </p:txBody>
      </p: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D5450AF9-6A8E-4054-A832-F7BF5DA0E16C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dirty="0" err="1"/>
              <a:t>Lorem</a:t>
            </a:r>
            <a:r>
              <a:rPr lang="pt-BR" dirty="0"/>
              <a:t>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, </a:t>
            </a:r>
            <a:r>
              <a:rPr lang="pt-BR" dirty="0" err="1"/>
              <a:t>consectetuer</a:t>
            </a:r>
            <a:r>
              <a:rPr lang="pt-BR" dirty="0"/>
              <a:t> </a:t>
            </a:r>
            <a:r>
              <a:rPr lang="pt-BR" dirty="0" err="1"/>
              <a:t>adipiscing</a:t>
            </a:r>
            <a:r>
              <a:rPr lang="pt-BR" dirty="0"/>
              <a:t> </a:t>
            </a:r>
            <a:r>
              <a:rPr lang="pt-BR" dirty="0" err="1"/>
              <a:t>elit</a:t>
            </a:r>
            <a:r>
              <a:rPr lang="pt-BR" dirty="0"/>
              <a:t>. </a:t>
            </a:r>
            <a:r>
              <a:rPr lang="pt-BR" dirty="0" err="1"/>
              <a:t>Maecenas</a:t>
            </a:r>
            <a:r>
              <a:rPr lang="pt-BR" dirty="0"/>
              <a:t> </a:t>
            </a:r>
            <a:r>
              <a:rPr lang="pt-BR" dirty="0" err="1"/>
              <a:t>porttitor</a:t>
            </a:r>
            <a:r>
              <a:rPr lang="pt-BR" dirty="0"/>
              <a:t> </a:t>
            </a:r>
            <a:r>
              <a:rPr lang="pt-BR" dirty="0" err="1"/>
              <a:t>congue</a:t>
            </a:r>
            <a:r>
              <a:rPr lang="pt-BR" dirty="0"/>
              <a:t> massa. </a:t>
            </a:r>
            <a:r>
              <a:rPr lang="pt-BR" dirty="0" err="1"/>
              <a:t>Fusce</a:t>
            </a:r>
            <a:r>
              <a:rPr lang="pt-BR" dirty="0"/>
              <a:t> </a:t>
            </a:r>
            <a:r>
              <a:rPr lang="pt-BR" dirty="0" err="1"/>
              <a:t>posuere</a:t>
            </a:r>
            <a:r>
              <a:rPr lang="pt-BR" dirty="0"/>
              <a:t>, magna </a:t>
            </a:r>
            <a:r>
              <a:rPr lang="pt-BR" dirty="0" err="1"/>
              <a:t>sed</a:t>
            </a:r>
            <a:r>
              <a:rPr lang="pt-BR" dirty="0"/>
              <a:t> </a:t>
            </a:r>
            <a:r>
              <a:rPr lang="pt-BR" dirty="0" err="1"/>
              <a:t>pulvinar</a:t>
            </a:r>
            <a:r>
              <a:rPr lang="pt-BR" dirty="0"/>
              <a:t> </a:t>
            </a:r>
            <a:r>
              <a:rPr lang="pt-BR" dirty="0" err="1"/>
              <a:t>ultricies</a:t>
            </a:r>
            <a:r>
              <a:rPr lang="pt-BR" dirty="0"/>
              <a:t>, </a:t>
            </a:r>
            <a:r>
              <a:rPr lang="pt-BR" dirty="0" err="1"/>
              <a:t>purus</a:t>
            </a:r>
            <a:r>
              <a:rPr lang="pt-BR" dirty="0"/>
              <a:t> </a:t>
            </a:r>
            <a:r>
              <a:rPr lang="pt-BR" dirty="0" err="1"/>
              <a:t>lectus</a:t>
            </a:r>
            <a:r>
              <a:rPr lang="pt-BR" dirty="0"/>
              <a:t> </a:t>
            </a:r>
            <a:r>
              <a:rPr lang="pt-BR" dirty="0" err="1"/>
              <a:t>malesuada</a:t>
            </a:r>
            <a:r>
              <a:rPr lang="pt-BR" dirty="0"/>
              <a:t> libero,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 </a:t>
            </a:r>
            <a:r>
              <a:rPr lang="pt-BR" dirty="0" err="1"/>
              <a:t>commodo</a:t>
            </a:r>
            <a:r>
              <a:rPr lang="pt-BR" dirty="0"/>
              <a:t> magna </a:t>
            </a:r>
            <a:r>
              <a:rPr lang="pt-BR" dirty="0" err="1"/>
              <a:t>eros</a:t>
            </a:r>
            <a:r>
              <a:rPr lang="pt-BR" dirty="0"/>
              <a:t> quis urna</a:t>
            </a:r>
          </a:p>
        </p:txBody>
      </p:sp>
      <p:sp>
        <p:nvSpPr>
          <p:cNvPr id="12" name="Espaço Reservado para Texto 11">
            <a:extLst>
              <a:ext uri="{FF2B5EF4-FFF2-40B4-BE49-F238E27FC236}">
                <a16:creationId xmlns:a16="http://schemas.microsoft.com/office/drawing/2014/main" id="{CC46A248-3DD2-4083-A410-269D3C38BC7D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 rtlCol="0"/>
          <a:lstStyle/>
          <a:p>
            <a:pPr rtl="0"/>
            <a:r>
              <a:rPr lang="pt-BR" dirty="0"/>
              <a:t>2</a:t>
            </a:r>
          </a:p>
        </p:txBody>
      </p:sp>
      <p:sp>
        <p:nvSpPr>
          <p:cNvPr id="13" name="Espaço Reservado para Texto 12">
            <a:extLst>
              <a:ext uri="{FF2B5EF4-FFF2-40B4-BE49-F238E27FC236}">
                <a16:creationId xmlns:a16="http://schemas.microsoft.com/office/drawing/2014/main" id="{C2591E4E-87B2-4D64-B582-FBD4968920C5}"/>
              </a:ext>
            </a:extLst>
          </p:cNvPr>
          <p:cNvSpPr>
            <a:spLocks noGrp="1"/>
          </p:cNvSpPr>
          <p:nvPr>
            <p:ph type="body" idx="29"/>
          </p:nvPr>
        </p:nvSpPr>
        <p:spPr/>
        <p:txBody>
          <a:bodyPr rtlCol="0"/>
          <a:lstStyle/>
          <a:p>
            <a:pPr rtl="0"/>
            <a:r>
              <a:rPr lang="pt-BR" dirty="0"/>
              <a:t>Título da seção 2</a:t>
            </a:r>
          </a:p>
        </p:txBody>
      </p:sp>
      <p:sp>
        <p:nvSpPr>
          <p:cNvPr id="11" name="Espaço Reservado para Texto 10">
            <a:extLst>
              <a:ext uri="{FF2B5EF4-FFF2-40B4-BE49-F238E27FC236}">
                <a16:creationId xmlns:a16="http://schemas.microsoft.com/office/drawing/2014/main" id="{D02433E8-0DB5-41D8-8B35-D76C17922FE5}"/>
              </a:ext>
            </a:extLst>
          </p:cNvPr>
          <p:cNvSpPr>
            <a:spLocks noGrp="1"/>
          </p:cNvSpPr>
          <p:nvPr>
            <p:ph type="body" idx="27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dirty="0" err="1"/>
              <a:t>Lorem</a:t>
            </a:r>
            <a:r>
              <a:rPr lang="pt-BR" dirty="0"/>
              <a:t>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, </a:t>
            </a:r>
            <a:r>
              <a:rPr lang="pt-BR" dirty="0" err="1"/>
              <a:t>consectetuer</a:t>
            </a:r>
            <a:r>
              <a:rPr lang="pt-BR" dirty="0"/>
              <a:t> </a:t>
            </a:r>
            <a:r>
              <a:rPr lang="pt-BR" dirty="0" err="1"/>
              <a:t>adipiscing</a:t>
            </a:r>
            <a:r>
              <a:rPr lang="pt-BR" dirty="0"/>
              <a:t> </a:t>
            </a:r>
            <a:r>
              <a:rPr lang="pt-BR" dirty="0" err="1"/>
              <a:t>elit</a:t>
            </a:r>
            <a:r>
              <a:rPr lang="pt-BR" dirty="0"/>
              <a:t>. </a:t>
            </a:r>
            <a:r>
              <a:rPr lang="pt-BR" dirty="0" err="1"/>
              <a:t>Maecenas</a:t>
            </a:r>
            <a:r>
              <a:rPr lang="pt-BR" dirty="0"/>
              <a:t> </a:t>
            </a:r>
            <a:r>
              <a:rPr lang="pt-BR" dirty="0" err="1"/>
              <a:t>porttitor</a:t>
            </a:r>
            <a:r>
              <a:rPr lang="pt-BR" dirty="0"/>
              <a:t> </a:t>
            </a:r>
            <a:r>
              <a:rPr lang="pt-BR" dirty="0" err="1"/>
              <a:t>congue</a:t>
            </a:r>
            <a:r>
              <a:rPr lang="pt-BR" dirty="0"/>
              <a:t> massa. </a:t>
            </a:r>
            <a:r>
              <a:rPr lang="pt-BR" dirty="0" err="1"/>
              <a:t>Fusce</a:t>
            </a:r>
            <a:r>
              <a:rPr lang="pt-BR" dirty="0"/>
              <a:t> </a:t>
            </a:r>
            <a:r>
              <a:rPr lang="pt-BR" dirty="0" err="1"/>
              <a:t>posuere</a:t>
            </a:r>
            <a:r>
              <a:rPr lang="pt-BR" dirty="0"/>
              <a:t>, magna </a:t>
            </a:r>
            <a:r>
              <a:rPr lang="pt-BR" dirty="0" err="1"/>
              <a:t>sed</a:t>
            </a:r>
            <a:r>
              <a:rPr lang="pt-BR" dirty="0"/>
              <a:t> </a:t>
            </a:r>
            <a:r>
              <a:rPr lang="pt-BR" dirty="0" err="1"/>
              <a:t>pulvinar</a:t>
            </a:r>
            <a:r>
              <a:rPr lang="pt-BR" dirty="0"/>
              <a:t> </a:t>
            </a:r>
            <a:r>
              <a:rPr lang="pt-BR" dirty="0" err="1"/>
              <a:t>ultricies</a:t>
            </a:r>
            <a:r>
              <a:rPr lang="pt-BR" dirty="0"/>
              <a:t>, </a:t>
            </a:r>
            <a:r>
              <a:rPr lang="pt-BR" dirty="0" err="1"/>
              <a:t>purus</a:t>
            </a:r>
            <a:r>
              <a:rPr lang="pt-BR" dirty="0"/>
              <a:t> </a:t>
            </a:r>
            <a:r>
              <a:rPr lang="pt-BR" dirty="0" err="1"/>
              <a:t>lectus</a:t>
            </a:r>
            <a:r>
              <a:rPr lang="pt-BR" dirty="0"/>
              <a:t> </a:t>
            </a:r>
            <a:r>
              <a:rPr lang="pt-BR" dirty="0" err="1"/>
              <a:t>malesuada</a:t>
            </a:r>
            <a:r>
              <a:rPr lang="pt-BR" dirty="0"/>
              <a:t> libero,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 </a:t>
            </a:r>
            <a:r>
              <a:rPr lang="pt-BR" dirty="0" err="1"/>
              <a:t>commodo</a:t>
            </a:r>
            <a:r>
              <a:rPr lang="pt-BR" dirty="0"/>
              <a:t> magna </a:t>
            </a:r>
            <a:r>
              <a:rPr lang="pt-BR" dirty="0" err="1"/>
              <a:t>eros</a:t>
            </a:r>
            <a:r>
              <a:rPr lang="pt-BR" dirty="0"/>
              <a:t> quis urna</a:t>
            </a:r>
          </a:p>
        </p:txBody>
      </p:sp>
      <p:sp>
        <p:nvSpPr>
          <p:cNvPr id="15" name="Espaço Reservado para Texto 14">
            <a:extLst>
              <a:ext uri="{FF2B5EF4-FFF2-40B4-BE49-F238E27FC236}">
                <a16:creationId xmlns:a16="http://schemas.microsoft.com/office/drawing/2014/main" id="{A0DE6855-935C-4D9C-A6CA-A30ED4BC73A2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 rtlCol="0"/>
          <a:lstStyle/>
          <a:p>
            <a:pPr rtl="0"/>
            <a:r>
              <a:rPr lang="pt-BR" dirty="0"/>
              <a:t>3</a:t>
            </a:r>
          </a:p>
        </p:txBody>
      </p:sp>
      <p:sp>
        <p:nvSpPr>
          <p:cNvPr id="16" name="Espaço Reservado para Texto 15">
            <a:extLst>
              <a:ext uri="{FF2B5EF4-FFF2-40B4-BE49-F238E27FC236}">
                <a16:creationId xmlns:a16="http://schemas.microsoft.com/office/drawing/2014/main" id="{A9BECA94-5E25-4E6D-A58C-7792A89CED7C}"/>
              </a:ext>
            </a:extLst>
          </p:cNvPr>
          <p:cNvSpPr>
            <a:spLocks noGrp="1"/>
          </p:cNvSpPr>
          <p:nvPr>
            <p:ph type="body" idx="32"/>
          </p:nvPr>
        </p:nvSpPr>
        <p:spPr/>
        <p:txBody>
          <a:bodyPr rtlCol="0"/>
          <a:lstStyle/>
          <a:p>
            <a:pPr rtl="0"/>
            <a:r>
              <a:rPr lang="pt-BR" dirty="0"/>
              <a:t>Título da seção 3</a:t>
            </a:r>
          </a:p>
        </p:txBody>
      </p:sp>
      <p:sp>
        <p:nvSpPr>
          <p:cNvPr id="14" name="Espaço Reservado para Texto 13">
            <a:extLst>
              <a:ext uri="{FF2B5EF4-FFF2-40B4-BE49-F238E27FC236}">
                <a16:creationId xmlns:a16="http://schemas.microsoft.com/office/drawing/2014/main" id="{1A32FF73-A652-43C6-96BD-425851F591BC}"/>
              </a:ext>
            </a:extLst>
          </p:cNvPr>
          <p:cNvSpPr>
            <a:spLocks noGrp="1"/>
          </p:cNvSpPr>
          <p:nvPr>
            <p:ph type="body" idx="30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dirty="0" err="1"/>
              <a:t>Lorem</a:t>
            </a:r>
            <a:r>
              <a:rPr lang="pt-BR" dirty="0"/>
              <a:t>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, </a:t>
            </a:r>
            <a:r>
              <a:rPr lang="pt-BR" dirty="0" err="1"/>
              <a:t>consectetuer</a:t>
            </a:r>
            <a:r>
              <a:rPr lang="pt-BR" dirty="0"/>
              <a:t> </a:t>
            </a:r>
            <a:r>
              <a:rPr lang="pt-BR" dirty="0" err="1"/>
              <a:t>adipiscing</a:t>
            </a:r>
            <a:r>
              <a:rPr lang="pt-BR" dirty="0"/>
              <a:t> </a:t>
            </a:r>
            <a:r>
              <a:rPr lang="pt-BR" dirty="0" err="1"/>
              <a:t>elit</a:t>
            </a:r>
            <a:r>
              <a:rPr lang="pt-BR" dirty="0"/>
              <a:t>. </a:t>
            </a:r>
            <a:r>
              <a:rPr lang="pt-BR" dirty="0" err="1"/>
              <a:t>Maecenas</a:t>
            </a:r>
            <a:r>
              <a:rPr lang="pt-BR" dirty="0"/>
              <a:t> </a:t>
            </a:r>
            <a:r>
              <a:rPr lang="pt-BR" dirty="0" err="1"/>
              <a:t>porttitor</a:t>
            </a:r>
            <a:r>
              <a:rPr lang="pt-BR" dirty="0"/>
              <a:t> </a:t>
            </a:r>
            <a:r>
              <a:rPr lang="pt-BR" dirty="0" err="1"/>
              <a:t>congue</a:t>
            </a:r>
            <a:r>
              <a:rPr lang="pt-BR" dirty="0"/>
              <a:t> massa. </a:t>
            </a:r>
            <a:r>
              <a:rPr lang="pt-BR" dirty="0" err="1"/>
              <a:t>Fusce</a:t>
            </a:r>
            <a:r>
              <a:rPr lang="pt-BR" dirty="0"/>
              <a:t> </a:t>
            </a:r>
            <a:r>
              <a:rPr lang="pt-BR" dirty="0" err="1"/>
              <a:t>posuere</a:t>
            </a:r>
            <a:r>
              <a:rPr lang="pt-BR" dirty="0"/>
              <a:t>, magna </a:t>
            </a:r>
            <a:r>
              <a:rPr lang="pt-BR" dirty="0" err="1"/>
              <a:t>sed</a:t>
            </a:r>
            <a:r>
              <a:rPr lang="pt-BR" dirty="0"/>
              <a:t> </a:t>
            </a:r>
            <a:r>
              <a:rPr lang="pt-BR" dirty="0" err="1"/>
              <a:t>pulvinar</a:t>
            </a:r>
            <a:r>
              <a:rPr lang="pt-BR" dirty="0"/>
              <a:t> </a:t>
            </a:r>
            <a:r>
              <a:rPr lang="pt-BR" dirty="0" err="1"/>
              <a:t>ultricies</a:t>
            </a:r>
            <a:r>
              <a:rPr lang="pt-BR" dirty="0"/>
              <a:t>, </a:t>
            </a:r>
            <a:r>
              <a:rPr lang="pt-BR" dirty="0" err="1"/>
              <a:t>purus</a:t>
            </a:r>
            <a:r>
              <a:rPr lang="pt-BR" dirty="0"/>
              <a:t> </a:t>
            </a:r>
            <a:r>
              <a:rPr lang="pt-BR" dirty="0" err="1"/>
              <a:t>lectus</a:t>
            </a:r>
            <a:r>
              <a:rPr lang="pt-BR" dirty="0"/>
              <a:t> </a:t>
            </a:r>
            <a:r>
              <a:rPr lang="pt-BR" dirty="0" err="1"/>
              <a:t>malesuada</a:t>
            </a:r>
            <a:r>
              <a:rPr lang="pt-BR" dirty="0"/>
              <a:t> libero,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 </a:t>
            </a:r>
            <a:r>
              <a:rPr lang="pt-BR" dirty="0" err="1"/>
              <a:t>commodo</a:t>
            </a:r>
            <a:r>
              <a:rPr lang="pt-BR" dirty="0"/>
              <a:t> magna </a:t>
            </a:r>
            <a:r>
              <a:rPr lang="pt-BR" dirty="0" err="1"/>
              <a:t>eros</a:t>
            </a:r>
            <a:r>
              <a:rPr lang="pt-BR" dirty="0"/>
              <a:t> quis urna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30CD95F8-281D-4A11-99F2-9795C5264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sz="1000" smtClean="0"/>
              <a:pPr rtl="0"/>
              <a:t>10</a:t>
            </a:fld>
            <a:endParaRPr lang="pt-BR" sz="1000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EF07EF2-7D34-4156-A053-F39C57360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C3AE2A4-3957-4B28-BF08-92D47AFB3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dirty="0"/>
              <a:t>DD.MM.20AA</a:t>
            </a:r>
          </a:p>
        </p:txBody>
      </p:sp>
    </p:spTree>
    <p:extLst>
      <p:ext uri="{BB962C8B-B14F-4D97-AF65-F5344CB8AC3E}">
        <p14:creationId xmlns:p14="http://schemas.microsoft.com/office/powerpoint/2010/main" val="3310176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Espaço Reservado para Imagem 14" descr="Logotipo da empresa">
            <a:extLst>
              <a:ext uri="{FF2B5EF4-FFF2-40B4-BE49-F238E27FC236}">
                <a16:creationId xmlns:a16="http://schemas.microsoft.com/office/drawing/2014/main" id="{D109D7E8-1657-415E-9652-1926119422F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Título 4">
            <a:extLst>
              <a:ext uri="{FF2B5EF4-FFF2-40B4-BE49-F238E27FC236}">
                <a16:creationId xmlns:a16="http://schemas.microsoft.com/office/drawing/2014/main" id="{9E676396-C21D-4B70-9D79-1F2D37C21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2015" y="707529"/>
            <a:ext cx="7698879" cy="569086"/>
          </a:xfrm>
        </p:spPr>
        <p:txBody>
          <a:bodyPr rtlCol="0">
            <a:noAutofit/>
          </a:bodyPr>
          <a:lstStyle/>
          <a:p>
            <a:pPr rtl="0"/>
            <a:r>
              <a:rPr lang="pt-BR" dirty="0"/>
              <a:t>OPORTUNIDADE DE MERCADO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576CF779-081B-4E72-A319-7C38F36AC3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dirty="0"/>
              <a:t>LOREM IPSUM DOLOR SIT AMET, CONSECTETUER ADIPISCING ELIT. MAECENAS PORTTITOR CONGUE MASSA. FUSCE POSUERE, MAGNA SED PULVINAR ULTRICIES</a:t>
            </a:r>
          </a:p>
        </p:txBody>
      </p: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2B53FD6B-8708-4F80-AB59-4CDC512BB410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 rtlCol="0"/>
          <a:lstStyle/>
          <a:p>
            <a:pPr rtl="0"/>
            <a:r>
              <a:rPr lang="pt-BR" sz="5800" dirty="0"/>
              <a:t>R$ 12.345</a:t>
            </a:r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FE943C05-E8A8-4207-AB61-8217865756BB}"/>
              </a:ext>
            </a:extLst>
          </p:cNvPr>
          <p:cNvSpPr>
            <a:spLocks noGrp="1"/>
          </p:cNvSpPr>
          <p:nvPr>
            <p:ph type="body" idx="29"/>
          </p:nvPr>
        </p:nvSpPr>
        <p:spPr/>
        <p:txBody>
          <a:bodyPr rtlCol="0"/>
          <a:lstStyle/>
          <a:p>
            <a:pPr rtl="0"/>
            <a:r>
              <a:rPr lang="pt-BR" dirty="0"/>
              <a:t>Seção 1</a:t>
            </a:r>
            <a:br>
              <a:rPr lang="pt-BR" dirty="0"/>
            </a:br>
            <a:r>
              <a:rPr lang="pt-BR" dirty="0"/>
              <a:t>Título</a:t>
            </a:r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3BD6AF2B-2B9F-4A90-84C1-72B44208817D}"/>
              </a:ext>
            </a:extLst>
          </p:cNvPr>
          <p:cNvSpPr>
            <a:spLocks noGrp="1"/>
          </p:cNvSpPr>
          <p:nvPr>
            <p:ph type="body" idx="27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dirty="0" err="1"/>
              <a:t>Lorem</a:t>
            </a:r>
            <a:r>
              <a:rPr lang="pt-BR" dirty="0"/>
              <a:t>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, </a:t>
            </a:r>
            <a:r>
              <a:rPr lang="pt-BR" dirty="0" err="1"/>
              <a:t>consectetuer</a:t>
            </a:r>
            <a:r>
              <a:rPr lang="pt-BR" dirty="0"/>
              <a:t> </a:t>
            </a:r>
            <a:r>
              <a:rPr lang="pt-BR" dirty="0" err="1"/>
              <a:t>adipiscing</a:t>
            </a:r>
            <a:r>
              <a:rPr lang="pt-BR" dirty="0"/>
              <a:t> </a:t>
            </a:r>
            <a:r>
              <a:rPr lang="pt-BR" dirty="0" err="1"/>
              <a:t>elit</a:t>
            </a:r>
            <a:r>
              <a:rPr lang="pt-BR" dirty="0"/>
              <a:t>. </a:t>
            </a:r>
            <a:r>
              <a:rPr lang="pt-BR" dirty="0" err="1"/>
              <a:t>Maecenas</a:t>
            </a:r>
            <a:r>
              <a:rPr lang="pt-BR" dirty="0"/>
              <a:t> </a:t>
            </a:r>
            <a:r>
              <a:rPr lang="pt-BR" dirty="0" err="1"/>
              <a:t>porttitor</a:t>
            </a:r>
            <a:r>
              <a:rPr lang="pt-BR" dirty="0"/>
              <a:t> </a:t>
            </a:r>
            <a:r>
              <a:rPr lang="pt-BR" dirty="0" err="1"/>
              <a:t>congue</a:t>
            </a:r>
            <a:r>
              <a:rPr lang="pt-BR" dirty="0"/>
              <a:t> massa. </a:t>
            </a:r>
            <a:r>
              <a:rPr lang="pt-BR" dirty="0" err="1"/>
              <a:t>Fusce</a:t>
            </a:r>
            <a:r>
              <a:rPr lang="pt-BR" dirty="0"/>
              <a:t> </a:t>
            </a:r>
            <a:r>
              <a:rPr lang="pt-BR" dirty="0" err="1"/>
              <a:t>posuere</a:t>
            </a:r>
            <a:r>
              <a:rPr lang="pt-BR" dirty="0"/>
              <a:t>, magna </a:t>
            </a:r>
            <a:r>
              <a:rPr lang="pt-BR" dirty="0" err="1"/>
              <a:t>sed</a:t>
            </a:r>
            <a:r>
              <a:rPr lang="pt-BR" dirty="0"/>
              <a:t> </a:t>
            </a:r>
            <a:r>
              <a:rPr lang="pt-BR" dirty="0" err="1"/>
              <a:t>pulvinar</a:t>
            </a:r>
            <a:r>
              <a:rPr lang="pt-BR" dirty="0"/>
              <a:t> </a:t>
            </a:r>
            <a:r>
              <a:rPr lang="pt-BR" dirty="0" err="1"/>
              <a:t>ultricies</a:t>
            </a:r>
            <a:r>
              <a:rPr lang="pt-BR" dirty="0"/>
              <a:t>, </a:t>
            </a:r>
            <a:r>
              <a:rPr lang="pt-BR" dirty="0" err="1"/>
              <a:t>purus</a:t>
            </a:r>
            <a:r>
              <a:rPr lang="pt-BR" dirty="0"/>
              <a:t> </a:t>
            </a:r>
            <a:r>
              <a:rPr lang="pt-BR" dirty="0" err="1"/>
              <a:t>lectus</a:t>
            </a:r>
            <a:r>
              <a:rPr lang="pt-BR" dirty="0"/>
              <a:t> </a:t>
            </a:r>
            <a:r>
              <a:rPr lang="pt-BR" dirty="0" err="1"/>
              <a:t>malesuada</a:t>
            </a:r>
            <a:r>
              <a:rPr lang="pt-BR" dirty="0"/>
              <a:t> libero,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 </a:t>
            </a:r>
            <a:r>
              <a:rPr lang="pt-BR" dirty="0" err="1"/>
              <a:t>commodo</a:t>
            </a:r>
            <a:r>
              <a:rPr lang="pt-BR" dirty="0"/>
              <a:t> magna </a:t>
            </a:r>
            <a:r>
              <a:rPr lang="pt-BR" dirty="0" err="1"/>
              <a:t>eros</a:t>
            </a:r>
            <a:r>
              <a:rPr lang="pt-BR" dirty="0"/>
              <a:t> quis urna</a:t>
            </a:r>
          </a:p>
          <a:p>
            <a:pPr rtl="0"/>
            <a:endParaRPr lang="pt-BR" dirty="0"/>
          </a:p>
        </p:txBody>
      </p:sp>
      <p:sp>
        <p:nvSpPr>
          <p:cNvPr id="11" name="Espaço Reservado para Texto 10">
            <a:extLst>
              <a:ext uri="{FF2B5EF4-FFF2-40B4-BE49-F238E27FC236}">
                <a16:creationId xmlns:a16="http://schemas.microsoft.com/office/drawing/2014/main" id="{409465A6-8E64-4808-BB8C-231EDE489192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 rtlCol="0"/>
          <a:lstStyle/>
          <a:p>
            <a:pPr rtl="0"/>
            <a:r>
              <a:rPr lang="pt-BR" sz="5800" dirty="0"/>
              <a:t>R$ 6.789</a:t>
            </a:r>
          </a:p>
        </p:txBody>
      </p:sp>
      <p:sp>
        <p:nvSpPr>
          <p:cNvPr id="13" name="Espaço Reservado para Texto 12">
            <a:extLst>
              <a:ext uri="{FF2B5EF4-FFF2-40B4-BE49-F238E27FC236}">
                <a16:creationId xmlns:a16="http://schemas.microsoft.com/office/drawing/2014/main" id="{30B38FE9-8092-4507-832E-F26E6C7B971B}"/>
              </a:ext>
            </a:extLst>
          </p:cNvPr>
          <p:cNvSpPr>
            <a:spLocks noGrp="1"/>
          </p:cNvSpPr>
          <p:nvPr>
            <p:ph type="body" idx="32"/>
          </p:nvPr>
        </p:nvSpPr>
        <p:spPr/>
        <p:txBody>
          <a:bodyPr rtlCol="0"/>
          <a:lstStyle/>
          <a:p>
            <a:pPr rtl="0"/>
            <a:r>
              <a:rPr lang="pt-BR" dirty="0"/>
              <a:t>Seção 2</a:t>
            </a:r>
            <a:br>
              <a:rPr lang="pt-BR" dirty="0"/>
            </a:br>
            <a:r>
              <a:rPr lang="pt-BR" dirty="0"/>
              <a:t>Título</a:t>
            </a:r>
          </a:p>
        </p:txBody>
      </p:sp>
      <p:sp>
        <p:nvSpPr>
          <p:cNvPr id="12" name="Espaço Reservado para Texto 11">
            <a:extLst>
              <a:ext uri="{FF2B5EF4-FFF2-40B4-BE49-F238E27FC236}">
                <a16:creationId xmlns:a16="http://schemas.microsoft.com/office/drawing/2014/main" id="{3D9668B5-C557-4960-A190-E6D7AB94F51D}"/>
              </a:ext>
            </a:extLst>
          </p:cNvPr>
          <p:cNvSpPr>
            <a:spLocks noGrp="1"/>
          </p:cNvSpPr>
          <p:nvPr>
            <p:ph type="body" idx="31"/>
          </p:nvPr>
        </p:nvSpPr>
        <p:spPr/>
        <p:txBody>
          <a:bodyPr rtlCol="0"/>
          <a:lstStyle/>
          <a:p>
            <a:pPr rtl="0"/>
            <a:r>
              <a:rPr lang="pt-BR" dirty="0" err="1"/>
              <a:t>Lorem</a:t>
            </a:r>
            <a:r>
              <a:rPr lang="pt-BR" dirty="0"/>
              <a:t>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, </a:t>
            </a:r>
            <a:r>
              <a:rPr lang="pt-BR" dirty="0" err="1"/>
              <a:t>consectetuer</a:t>
            </a:r>
            <a:r>
              <a:rPr lang="pt-BR" dirty="0"/>
              <a:t> </a:t>
            </a:r>
            <a:r>
              <a:rPr lang="pt-BR" dirty="0" err="1"/>
              <a:t>adipiscing</a:t>
            </a:r>
            <a:r>
              <a:rPr lang="pt-BR" dirty="0"/>
              <a:t> </a:t>
            </a:r>
            <a:r>
              <a:rPr lang="pt-BR" dirty="0" err="1"/>
              <a:t>elit</a:t>
            </a:r>
            <a:r>
              <a:rPr lang="pt-BR" dirty="0"/>
              <a:t>. </a:t>
            </a:r>
            <a:r>
              <a:rPr lang="pt-BR" dirty="0" err="1"/>
              <a:t>Maecenas</a:t>
            </a:r>
            <a:r>
              <a:rPr lang="pt-BR" dirty="0"/>
              <a:t> </a:t>
            </a:r>
            <a:r>
              <a:rPr lang="pt-BR" dirty="0" err="1"/>
              <a:t>porttitor</a:t>
            </a:r>
            <a:r>
              <a:rPr lang="pt-BR" dirty="0"/>
              <a:t> </a:t>
            </a:r>
            <a:r>
              <a:rPr lang="pt-BR" dirty="0" err="1"/>
              <a:t>congue</a:t>
            </a:r>
            <a:r>
              <a:rPr lang="pt-BR" dirty="0"/>
              <a:t> massa. </a:t>
            </a:r>
            <a:r>
              <a:rPr lang="pt-BR" dirty="0" err="1"/>
              <a:t>Fusce</a:t>
            </a:r>
            <a:r>
              <a:rPr lang="pt-BR" dirty="0"/>
              <a:t> </a:t>
            </a:r>
            <a:r>
              <a:rPr lang="pt-BR" dirty="0" err="1"/>
              <a:t>posuere</a:t>
            </a:r>
            <a:r>
              <a:rPr lang="pt-BR" dirty="0"/>
              <a:t>, magna </a:t>
            </a:r>
            <a:r>
              <a:rPr lang="pt-BR" dirty="0" err="1"/>
              <a:t>sed</a:t>
            </a:r>
            <a:r>
              <a:rPr lang="pt-BR" dirty="0"/>
              <a:t> </a:t>
            </a:r>
            <a:r>
              <a:rPr lang="pt-BR" dirty="0" err="1"/>
              <a:t>pulvinar</a:t>
            </a:r>
            <a:r>
              <a:rPr lang="pt-BR" dirty="0"/>
              <a:t> </a:t>
            </a:r>
            <a:r>
              <a:rPr lang="pt-BR" dirty="0" err="1"/>
              <a:t>ultricies</a:t>
            </a:r>
            <a:r>
              <a:rPr lang="pt-BR" dirty="0"/>
              <a:t>, </a:t>
            </a:r>
            <a:r>
              <a:rPr lang="pt-BR" dirty="0" err="1"/>
              <a:t>purus</a:t>
            </a:r>
            <a:r>
              <a:rPr lang="pt-BR" dirty="0"/>
              <a:t> </a:t>
            </a:r>
            <a:r>
              <a:rPr lang="pt-BR" dirty="0" err="1"/>
              <a:t>lectus</a:t>
            </a:r>
            <a:r>
              <a:rPr lang="pt-BR" dirty="0"/>
              <a:t> </a:t>
            </a:r>
            <a:r>
              <a:rPr lang="pt-BR" dirty="0" err="1"/>
              <a:t>malesuada</a:t>
            </a:r>
            <a:r>
              <a:rPr lang="pt-BR" dirty="0"/>
              <a:t> libero,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 </a:t>
            </a:r>
            <a:r>
              <a:rPr lang="pt-BR" dirty="0" err="1"/>
              <a:t>commodo</a:t>
            </a:r>
            <a:r>
              <a:rPr lang="pt-BR" dirty="0"/>
              <a:t> magna </a:t>
            </a:r>
            <a:r>
              <a:rPr lang="pt-BR" dirty="0" err="1"/>
              <a:t>eros</a:t>
            </a:r>
            <a:r>
              <a:rPr lang="pt-BR" dirty="0"/>
              <a:t> quis urna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F259A383-0866-4407-8C26-55CD13DCF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sz="1000" smtClean="0"/>
              <a:t>11</a:t>
            </a:fld>
            <a:endParaRPr lang="pt-BR" sz="1000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863E0F1-B897-4223-A3A2-2C081255D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3F6BAA2-E4F1-4057-8037-B984D995D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dirty="0"/>
              <a:t>DD.MM.20AA</a:t>
            </a:r>
          </a:p>
        </p:txBody>
      </p:sp>
    </p:spTree>
    <p:extLst>
      <p:ext uri="{BB962C8B-B14F-4D97-AF65-F5344CB8AC3E}">
        <p14:creationId xmlns:p14="http://schemas.microsoft.com/office/powerpoint/2010/main" val="19534313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Espaço Reservado para Imagem 18" descr="Logotipo da empresa">
            <a:extLst>
              <a:ext uri="{FF2B5EF4-FFF2-40B4-BE49-F238E27FC236}">
                <a16:creationId xmlns:a16="http://schemas.microsoft.com/office/drawing/2014/main" id="{DD69023F-CCBF-4CBE-A068-92CD818A532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71" r="171"/>
          <a:stretch>
            <a:fillRect/>
          </a:stretch>
        </p:blipFill>
        <p:spPr/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E0FF0FC-A1A4-4520-9C7C-04BD49F83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MERCADO</a:t>
            </a:r>
            <a:br>
              <a:rPr lang="pt-BR" dirty="0"/>
            </a:br>
            <a:r>
              <a:rPr lang="pt-BR" dirty="0"/>
              <a:t>OPORTUNIDADE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8BF566D-7DFE-4CDA-BB58-BBDDD95308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BR" dirty="0"/>
              <a:t>LOREM IPSUM DOLOR SIT AMET, CONSECTETUER ADIPISCING ELIT</a:t>
            </a:r>
          </a:p>
        </p:txBody>
      </p:sp>
      <p:sp>
        <p:nvSpPr>
          <p:cNvPr id="11" name="Espaço Reservado para Texto 10">
            <a:extLst>
              <a:ext uri="{FF2B5EF4-FFF2-40B4-BE49-F238E27FC236}">
                <a16:creationId xmlns:a16="http://schemas.microsoft.com/office/drawing/2014/main" id="{E8BB8737-6A2D-4222-BE20-4DDD0181AC66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3928683" y="1185842"/>
            <a:ext cx="1519848" cy="250619"/>
          </a:xfrm>
        </p:spPr>
        <p:txBody>
          <a:bodyPr rtlCol="0"/>
          <a:lstStyle/>
          <a:p>
            <a:pPr rtl="0"/>
            <a:r>
              <a:rPr lang="pt-BR" dirty="0"/>
              <a:t>BILHÕES</a:t>
            </a:r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5E9BDBFC-200B-4A3D-BB1D-543A9FC88E92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 rtlCol="0"/>
          <a:lstStyle/>
          <a:p>
            <a:pPr rtl="0"/>
            <a:r>
              <a:rPr lang="pt-BR" sz="5000" dirty="0"/>
              <a:t>R$ 25</a:t>
            </a:r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EC70FB9E-DFF7-4E1D-A198-C9B698542CCD}"/>
              </a:ext>
            </a:extLst>
          </p:cNvPr>
          <p:cNvSpPr>
            <a:spLocks noGrp="1"/>
          </p:cNvSpPr>
          <p:nvPr>
            <p:ph type="body" idx="29"/>
          </p:nvPr>
        </p:nvSpPr>
        <p:spPr/>
        <p:txBody>
          <a:bodyPr rtlCol="0"/>
          <a:lstStyle/>
          <a:p>
            <a:pPr rtl="0"/>
            <a:r>
              <a:rPr lang="pt-BR" dirty="0"/>
              <a:t>Seção 1</a:t>
            </a:r>
            <a:br>
              <a:rPr lang="pt-BR" dirty="0"/>
            </a:br>
            <a:r>
              <a:rPr lang="pt-BR" dirty="0"/>
              <a:t>Título</a:t>
            </a:r>
          </a:p>
        </p:txBody>
      </p:sp>
      <p:sp>
        <p:nvSpPr>
          <p:cNvPr id="14" name="Espaço Reservado para Texto 13">
            <a:extLst>
              <a:ext uri="{FF2B5EF4-FFF2-40B4-BE49-F238E27FC236}">
                <a16:creationId xmlns:a16="http://schemas.microsoft.com/office/drawing/2014/main" id="{5B8B8BFB-8E95-4C40-9D61-7270E95BEABA}"/>
              </a:ext>
            </a:extLst>
          </p:cNvPr>
          <p:cNvSpPr>
            <a:spLocks noGrp="1"/>
          </p:cNvSpPr>
          <p:nvPr>
            <p:ph type="body" idx="33"/>
          </p:nvPr>
        </p:nvSpPr>
        <p:spPr>
          <a:xfrm>
            <a:off x="6190247" y="1537655"/>
            <a:ext cx="1519848" cy="250619"/>
          </a:xfrm>
        </p:spPr>
        <p:txBody>
          <a:bodyPr rtlCol="0"/>
          <a:lstStyle/>
          <a:p>
            <a:pPr rtl="0"/>
            <a:r>
              <a:rPr lang="pt-BR" dirty="0"/>
              <a:t>BILHÕES</a:t>
            </a:r>
          </a:p>
        </p:txBody>
      </p:sp>
      <p:sp>
        <p:nvSpPr>
          <p:cNvPr id="12" name="Espaço Reservado para Texto 11">
            <a:extLst>
              <a:ext uri="{FF2B5EF4-FFF2-40B4-BE49-F238E27FC236}">
                <a16:creationId xmlns:a16="http://schemas.microsoft.com/office/drawing/2014/main" id="{548C04BB-E114-40C7-9F39-61419E2CA170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5679857" y="1767897"/>
            <a:ext cx="2520000" cy="978408"/>
          </a:xfrm>
        </p:spPr>
        <p:txBody>
          <a:bodyPr rtlCol="0"/>
          <a:lstStyle/>
          <a:p>
            <a:pPr rtl="0"/>
            <a:r>
              <a:rPr lang="pt-BR" sz="5000" dirty="0"/>
              <a:t>R$ 50</a:t>
            </a:r>
          </a:p>
        </p:txBody>
      </p:sp>
      <p:sp>
        <p:nvSpPr>
          <p:cNvPr id="13" name="Espaço Reservado para Texto 12">
            <a:extLst>
              <a:ext uri="{FF2B5EF4-FFF2-40B4-BE49-F238E27FC236}">
                <a16:creationId xmlns:a16="http://schemas.microsoft.com/office/drawing/2014/main" id="{BD155BA7-00C9-475D-B9E5-CE1970F653BB}"/>
              </a:ext>
            </a:extLst>
          </p:cNvPr>
          <p:cNvSpPr>
            <a:spLocks noGrp="1"/>
          </p:cNvSpPr>
          <p:nvPr>
            <p:ph type="body" idx="32"/>
          </p:nvPr>
        </p:nvSpPr>
        <p:spPr/>
        <p:txBody>
          <a:bodyPr rtlCol="0"/>
          <a:lstStyle/>
          <a:p>
            <a:pPr rtl="0"/>
            <a:r>
              <a:rPr lang="pt-BR" dirty="0"/>
              <a:t>Seção 2</a:t>
            </a:r>
            <a:br>
              <a:rPr lang="pt-BR" dirty="0"/>
            </a:br>
            <a:r>
              <a:rPr lang="pt-BR" dirty="0"/>
              <a:t>Título</a:t>
            </a:r>
          </a:p>
        </p:txBody>
      </p:sp>
      <p:sp>
        <p:nvSpPr>
          <p:cNvPr id="17" name="Espaço Reservado para Texto 16">
            <a:extLst>
              <a:ext uri="{FF2B5EF4-FFF2-40B4-BE49-F238E27FC236}">
                <a16:creationId xmlns:a16="http://schemas.microsoft.com/office/drawing/2014/main" id="{45A17AFB-1B86-41C2-BFD8-CF2FD1C8D7AC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9183320" y="1818886"/>
            <a:ext cx="1519848" cy="250619"/>
          </a:xfrm>
        </p:spPr>
        <p:txBody>
          <a:bodyPr rtlCol="0"/>
          <a:lstStyle/>
          <a:p>
            <a:pPr rtl="0"/>
            <a:r>
              <a:rPr lang="pt-BR" dirty="0"/>
              <a:t>BILHÕES</a:t>
            </a:r>
          </a:p>
        </p:txBody>
      </p:sp>
      <p:sp>
        <p:nvSpPr>
          <p:cNvPr id="15" name="Espaço Reservado para Texto 14">
            <a:extLst>
              <a:ext uri="{FF2B5EF4-FFF2-40B4-BE49-F238E27FC236}">
                <a16:creationId xmlns:a16="http://schemas.microsoft.com/office/drawing/2014/main" id="{D27A80BA-ED11-4DB1-A332-B2453F72079E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261952" y="2049128"/>
            <a:ext cx="3024000" cy="978408"/>
          </a:xfrm>
        </p:spPr>
        <p:txBody>
          <a:bodyPr rtlCol="0"/>
          <a:lstStyle/>
          <a:p>
            <a:pPr rtl="0"/>
            <a:r>
              <a:rPr lang="pt-BR" sz="5000" dirty="0"/>
              <a:t>R$ 100</a:t>
            </a:r>
          </a:p>
        </p:txBody>
      </p:sp>
      <p:sp>
        <p:nvSpPr>
          <p:cNvPr id="16" name="Espaço Reservado para Texto 15">
            <a:extLst>
              <a:ext uri="{FF2B5EF4-FFF2-40B4-BE49-F238E27FC236}">
                <a16:creationId xmlns:a16="http://schemas.microsoft.com/office/drawing/2014/main" id="{F0FAB1D6-8588-427D-8AEA-CCD92CBBBBF9}"/>
              </a:ext>
            </a:extLst>
          </p:cNvPr>
          <p:cNvSpPr>
            <a:spLocks noGrp="1"/>
          </p:cNvSpPr>
          <p:nvPr>
            <p:ph type="body" idx="35"/>
          </p:nvPr>
        </p:nvSpPr>
        <p:spPr/>
        <p:txBody>
          <a:bodyPr rtlCol="0"/>
          <a:lstStyle/>
          <a:p>
            <a:pPr rtl="0"/>
            <a:r>
              <a:rPr lang="pt-BR" dirty="0"/>
              <a:t>Seção 3</a:t>
            </a:r>
            <a:br>
              <a:rPr lang="pt-BR" dirty="0"/>
            </a:br>
            <a:r>
              <a:rPr lang="pt-BR" dirty="0"/>
              <a:t>Título</a:t>
            </a:r>
          </a:p>
        </p:txBody>
      </p: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5927B2D4-FF66-4F53-9CB5-9DB268DE0B8F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 rtlCol="0"/>
          <a:lstStyle/>
          <a:p>
            <a:pPr rtl="0"/>
            <a:r>
              <a:rPr lang="pt-BR" dirty="0" err="1"/>
              <a:t>Lorem</a:t>
            </a:r>
            <a:r>
              <a:rPr lang="pt-BR" dirty="0"/>
              <a:t>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, </a:t>
            </a:r>
            <a:r>
              <a:rPr lang="pt-BR" dirty="0" err="1"/>
              <a:t>consectetuer</a:t>
            </a:r>
            <a:r>
              <a:rPr lang="pt-BR" dirty="0"/>
              <a:t> </a:t>
            </a:r>
            <a:r>
              <a:rPr lang="pt-BR" dirty="0" err="1"/>
              <a:t>adipiscing</a:t>
            </a:r>
            <a:r>
              <a:rPr lang="pt-BR" dirty="0"/>
              <a:t> </a:t>
            </a:r>
            <a:r>
              <a:rPr lang="pt-BR" dirty="0" err="1"/>
              <a:t>elit</a:t>
            </a:r>
            <a:r>
              <a:rPr lang="pt-BR" dirty="0"/>
              <a:t>. </a:t>
            </a:r>
            <a:r>
              <a:rPr lang="pt-BR" dirty="0" err="1"/>
              <a:t>Maecenas</a:t>
            </a:r>
            <a:r>
              <a:rPr lang="pt-BR" dirty="0"/>
              <a:t> </a:t>
            </a:r>
            <a:r>
              <a:rPr lang="pt-BR" dirty="0" err="1"/>
              <a:t>porttitor</a:t>
            </a:r>
            <a:r>
              <a:rPr lang="pt-BR" dirty="0"/>
              <a:t> </a:t>
            </a:r>
            <a:r>
              <a:rPr lang="pt-BR" dirty="0" err="1"/>
              <a:t>congue</a:t>
            </a:r>
            <a:r>
              <a:rPr lang="pt-BR" dirty="0"/>
              <a:t> massa. </a:t>
            </a:r>
            <a:r>
              <a:rPr lang="pt-BR" dirty="0" err="1"/>
              <a:t>Fusce</a:t>
            </a:r>
            <a:r>
              <a:rPr lang="pt-BR" dirty="0"/>
              <a:t> </a:t>
            </a:r>
            <a:r>
              <a:rPr lang="pt-BR" dirty="0" err="1"/>
              <a:t>posuere</a:t>
            </a:r>
            <a:r>
              <a:rPr lang="pt-BR" dirty="0"/>
              <a:t>, magna </a:t>
            </a:r>
            <a:r>
              <a:rPr lang="pt-BR" dirty="0" err="1"/>
              <a:t>sed</a:t>
            </a:r>
            <a:r>
              <a:rPr lang="pt-BR" dirty="0"/>
              <a:t> </a:t>
            </a:r>
            <a:r>
              <a:rPr lang="pt-BR" dirty="0" err="1"/>
              <a:t>pulvinar</a:t>
            </a:r>
            <a:r>
              <a:rPr lang="pt-BR" dirty="0"/>
              <a:t> </a:t>
            </a:r>
            <a:r>
              <a:rPr lang="pt-BR" dirty="0" err="1"/>
              <a:t>ultricies</a:t>
            </a:r>
            <a:r>
              <a:rPr lang="pt-BR" dirty="0"/>
              <a:t>, </a:t>
            </a:r>
            <a:r>
              <a:rPr lang="pt-BR" dirty="0" err="1"/>
              <a:t>purus</a:t>
            </a:r>
            <a:r>
              <a:rPr lang="pt-BR" dirty="0"/>
              <a:t> </a:t>
            </a:r>
            <a:r>
              <a:rPr lang="pt-BR" dirty="0" err="1"/>
              <a:t>lectus</a:t>
            </a:r>
            <a:r>
              <a:rPr lang="pt-BR" dirty="0"/>
              <a:t> </a:t>
            </a:r>
            <a:r>
              <a:rPr lang="pt-BR" dirty="0" err="1"/>
              <a:t>malesuada</a:t>
            </a:r>
            <a:r>
              <a:rPr lang="pt-BR" dirty="0"/>
              <a:t> libero,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 </a:t>
            </a:r>
            <a:r>
              <a:rPr lang="pt-BR" dirty="0" err="1"/>
              <a:t>commodo</a:t>
            </a:r>
            <a:r>
              <a:rPr lang="pt-BR" dirty="0"/>
              <a:t> magna </a:t>
            </a:r>
            <a:r>
              <a:rPr lang="pt-BR" dirty="0" err="1"/>
              <a:t>eros</a:t>
            </a:r>
            <a:r>
              <a:rPr lang="pt-BR" dirty="0"/>
              <a:t> quis urna. Nunc </a:t>
            </a:r>
            <a:r>
              <a:rPr lang="pt-BR" dirty="0" err="1"/>
              <a:t>viverra</a:t>
            </a:r>
            <a:r>
              <a:rPr lang="pt-BR" dirty="0"/>
              <a:t> </a:t>
            </a:r>
            <a:r>
              <a:rPr lang="pt-BR" dirty="0" err="1"/>
              <a:t>imperdiet</a:t>
            </a:r>
            <a:r>
              <a:rPr lang="pt-BR" dirty="0"/>
              <a:t> </a:t>
            </a:r>
            <a:r>
              <a:rPr lang="pt-BR" dirty="0" err="1"/>
              <a:t>enim</a:t>
            </a:r>
            <a:r>
              <a:rPr lang="pt-BR" dirty="0"/>
              <a:t>. </a:t>
            </a:r>
            <a:r>
              <a:rPr lang="pt-BR" dirty="0" err="1"/>
              <a:t>Fusce</a:t>
            </a:r>
            <a:r>
              <a:rPr lang="pt-BR" dirty="0"/>
              <a:t> est. </a:t>
            </a:r>
            <a:r>
              <a:rPr lang="pt-BR" dirty="0" err="1"/>
              <a:t>Vivamus</a:t>
            </a:r>
            <a:r>
              <a:rPr lang="pt-BR" dirty="0"/>
              <a:t> a </a:t>
            </a:r>
            <a:r>
              <a:rPr lang="pt-BR" dirty="0" err="1"/>
              <a:t>tellus</a:t>
            </a:r>
            <a:r>
              <a:rPr lang="pt-BR" dirty="0"/>
              <a:t>.</a:t>
            </a:r>
          </a:p>
          <a:p>
            <a:pPr rtl="0"/>
            <a:endParaRPr lang="pt-BR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7E4E42B5-9DB2-4F76-8565-788CC77B3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sz="1000" smtClean="0"/>
              <a:pPr rtl="0"/>
              <a:t>12</a:t>
            </a:fld>
            <a:endParaRPr lang="pt-BR" sz="100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330D5A9-F67D-4AB4-A7F9-1F9950C7C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52F5544-AE99-49B4-B21E-2F2EF642E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dirty="0"/>
              <a:t>DD.MM.20AA</a:t>
            </a:r>
          </a:p>
        </p:txBody>
      </p:sp>
    </p:spTree>
    <p:extLst>
      <p:ext uri="{BB962C8B-B14F-4D97-AF65-F5344CB8AC3E}">
        <p14:creationId xmlns:p14="http://schemas.microsoft.com/office/powerpoint/2010/main" val="10594797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Espaço Reservado para Imagem 12" descr="Logotipo da empresa">
            <a:extLst>
              <a:ext uri="{FF2B5EF4-FFF2-40B4-BE49-F238E27FC236}">
                <a16:creationId xmlns:a16="http://schemas.microsoft.com/office/drawing/2014/main" id="{1A654F13-CD3F-4BDD-83D3-F9485654A48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Título 4">
            <a:extLst>
              <a:ext uri="{FF2B5EF4-FFF2-40B4-BE49-F238E27FC236}">
                <a16:creationId xmlns:a16="http://schemas.microsoft.com/office/drawing/2014/main" id="{CAA634A5-7FE6-42E8-939A-FEBD82600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97963"/>
            <a:ext cx="5574384" cy="1078652"/>
          </a:xfrm>
        </p:spPr>
        <p:txBody>
          <a:bodyPr rtlCol="0">
            <a:noAutofit/>
          </a:bodyPr>
          <a:lstStyle/>
          <a:p>
            <a:pPr rtl="0"/>
            <a:r>
              <a:rPr lang="pt-BR" dirty="0"/>
              <a:t>SLIDE SOBRE A CONCORRÊNCIA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F7F2EF20-4914-4F8B-9D4E-F7DF9977D6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dirty="0"/>
              <a:t>LOREM IPSUM DOLOR SIT AMET, CONSECTETUER ADIPISCING ELIT. MAECENAS PORTTITOR CONGUE MASSA. FUSCE POSUERE, MAGNA SED PULVINAR</a:t>
            </a:r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8E71FA33-E828-4801-B104-D9EE37E432DE}"/>
              </a:ext>
            </a:extLst>
          </p:cNvPr>
          <p:cNvSpPr>
            <a:spLocks noGrp="1"/>
          </p:cNvSpPr>
          <p:nvPr>
            <p:ph type="body" idx="29"/>
          </p:nvPr>
        </p:nvSpPr>
        <p:spPr/>
        <p:txBody>
          <a:bodyPr rtlCol="0"/>
          <a:lstStyle/>
          <a:p>
            <a:pPr rtl="0"/>
            <a:r>
              <a:rPr lang="pt-BR" dirty="0"/>
              <a:t>Título da seção 1</a:t>
            </a:r>
          </a:p>
        </p:txBody>
      </p: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99DFBDB4-30C1-4168-A5E2-42A184496F62}"/>
              </a:ext>
            </a:extLst>
          </p:cNvPr>
          <p:cNvSpPr>
            <a:spLocks noGrp="1"/>
          </p:cNvSpPr>
          <p:nvPr>
            <p:ph type="body" idx="27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dirty="0" err="1"/>
              <a:t>Lorem</a:t>
            </a:r>
            <a:r>
              <a:rPr lang="pt-BR" dirty="0"/>
              <a:t>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, </a:t>
            </a:r>
            <a:r>
              <a:rPr lang="pt-BR" dirty="0" err="1"/>
              <a:t>consectetuer</a:t>
            </a:r>
            <a:r>
              <a:rPr lang="pt-BR" dirty="0"/>
              <a:t> </a:t>
            </a:r>
            <a:r>
              <a:rPr lang="pt-BR" dirty="0" err="1"/>
              <a:t>adipiscing</a:t>
            </a:r>
            <a:r>
              <a:rPr lang="pt-BR" dirty="0"/>
              <a:t> </a:t>
            </a:r>
            <a:r>
              <a:rPr lang="pt-BR" dirty="0" err="1"/>
              <a:t>elit</a:t>
            </a:r>
            <a:r>
              <a:rPr lang="pt-BR" dirty="0"/>
              <a:t>. </a:t>
            </a:r>
            <a:r>
              <a:rPr lang="pt-BR" dirty="0" err="1"/>
              <a:t>Maecenas</a:t>
            </a:r>
            <a:r>
              <a:rPr lang="pt-BR" dirty="0"/>
              <a:t> </a:t>
            </a:r>
            <a:r>
              <a:rPr lang="pt-BR" dirty="0" err="1"/>
              <a:t>porttitor</a:t>
            </a:r>
            <a:r>
              <a:rPr lang="pt-BR" dirty="0"/>
              <a:t> </a:t>
            </a:r>
            <a:r>
              <a:rPr lang="pt-BR" dirty="0" err="1"/>
              <a:t>congue</a:t>
            </a:r>
            <a:r>
              <a:rPr lang="pt-BR" dirty="0"/>
              <a:t> massa. </a:t>
            </a:r>
            <a:r>
              <a:rPr lang="pt-BR" dirty="0" err="1"/>
              <a:t>Fusce</a:t>
            </a:r>
            <a:r>
              <a:rPr lang="pt-BR" dirty="0"/>
              <a:t> </a:t>
            </a:r>
            <a:r>
              <a:rPr lang="pt-BR" dirty="0" err="1"/>
              <a:t>posuere</a:t>
            </a:r>
            <a:r>
              <a:rPr lang="pt-BR" dirty="0"/>
              <a:t>, magna </a:t>
            </a:r>
            <a:r>
              <a:rPr lang="pt-BR" dirty="0" err="1"/>
              <a:t>sed</a:t>
            </a:r>
            <a:r>
              <a:rPr lang="pt-BR" dirty="0"/>
              <a:t> </a:t>
            </a:r>
            <a:r>
              <a:rPr lang="pt-BR" dirty="0" err="1"/>
              <a:t>pulvinar</a:t>
            </a:r>
            <a:r>
              <a:rPr lang="pt-BR" dirty="0"/>
              <a:t> </a:t>
            </a:r>
            <a:r>
              <a:rPr lang="pt-BR" dirty="0" err="1"/>
              <a:t>ultricies</a:t>
            </a:r>
            <a:r>
              <a:rPr lang="pt-BR" dirty="0"/>
              <a:t>, </a:t>
            </a:r>
            <a:r>
              <a:rPr lang="pt-BR" dirty="0" err="1"/>
              <a:t>purus</a:t>
            </a:r>
            <a:r>
              <a:rPr lang="pt-BR" dirty="0"/>
              <a:t> </a:t>
            </a:r>
            <a:r>
              <a:rPr lang="pt-BR" dirty="0" err="1"/>
              <a:t>lectus</a:t>
            </a:r>
            <a:r>
              <a:rPr lang="pt-BR" dirty="0"/>
              <a:t> </a:t>
            </a:r>
            <a:r>
              <a:rPr lang="pt-BR" dirty="0" err="1"/>
              <a:t>malesuada</a:t>
            </a:r>
            <a:r>
              <a:rPr lang="pt-BR" dirty="0"/>
              <a:t> libero,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 </a:t>
            </a:r>
            <a:r>
              <a:rPr lang="pt-BR" dirty="0" err="1"/>
              <a:t>commodo</a:t>
            </a:r>
            <a:r>
              <a:rPr lang="pt-BR" dirty="0"/>
              <a:t> magna </a:t>
            </a:r>
            <a:r>
              <a:rPr lang="pt-BR" dirty="0" err="1"/>
              <a:t>eros</a:t>
            </a:r>
            <a:r>
              <a:rPr lang="pt-BR" dirty="0"/>
              <a:t> quis urna.</a:t>
            </a:r>
          </a:p>
          <a:p>
            <a:pPr rtl="0"/>
            <a:r>
              <a:rPr lang="pt-BR" dirty="0"/>
              <a:t>Nunc </a:t>
            </a:r>
            <a:r>
              <a:rPr lang="pt-BR" dirty="0" err="1"/>
              <a:t>viverra</a:t>
            </a:r>
            <a:r>
              <a:rPr lang="pt-BR" dirty="0"/>
              <a:t> </a:t>
            </a:r>
            <a:r>
              <a:rPr lang="pt-BR" dirty="0" err="1"/>
              <a:t>imperdiet</a:t>
            </a:r>
            <a:r>
              <a:rPr lang="pt-BR" dirty="0"/>
              <a:t> </a:t>
            </a:r>
            <a:r>
              <a:rPr lang="pt-BR" dirty="0" err="1"/>
              <a:t>enim</a:t>
            </a:r>
            <a:r>
              <a:rPr lang="pt-BR" dirty="0"/>
              <a:t>. </a:t>
            </a:r>
            <a:r>
              <a:rPr lang="pt-BR" dirty="0" err="1"/>
              <a:t>Fusce</a:t>
            </a:r>
            <a:r>
              <a:rPr lang="pt-BR" dirty="0"/>
              <a:t> est. </a:t>
            </a:r>
            <a:r>
              <a:rPr lang="pt-BR" dirty="0" err="1"/>
              <a:t>Vivamus</a:t>
            </a:r>
            <a:r>
              <a:rPr lang="pt-BR" dirty="0"/>
              <a:t> a </a:t>
            </a:r>
            <a:r>
              <a:rPr lang="pt-BR" dirty="0" err="1"/>
              <a:t>tellus</a:t>
            </a:r>
            <a:r>
              <a:rPr lang="pt-BR" dirty="0"/>
              <a:t>.</a:t>
            </a:r>
          </a:p>
          <a:p>
            <a:pPr rtl="0"/>
            <a:r>
              <a:rPr lang="pt-BR" dirty="0" err="1"/>
              <a:t>Pellentesque</a:t>
            </a:r>
            <a:r>
              <a:rPr lang="pt-BR" dirty="0"/>
              <a:t> </a:t>
            </a:r>
            <a:r>
              <a:rPr lang="pt-BR" dirty="0" err="1"/>
              <a:t>habitant</a:t>
            </a:r>
            <a:r>
              <a:rPr lang="pt-BR" dirty="0"/>
              <a:t> </a:t>
            </a:r>
            <a:r>
              <a:rPr lang="pt-BR" dirty="0" err="1"/>
              <a:t>morbi</a:t>
            </a:r>
            <a:r>
              <a:rPr lang="pt-BR" dirty="0"/>
              <a:t> </a:t>
            </a:r>
            <a:r>
              <a:rPr lang="pt-BR" dirty="0" err="1"/>
              <a:t>tristique</a:t>
            </a:r>
            <a:r>
              <a:rPr lang="pt-BR" dirty="0"/>
              <a:t> </a:t>
            </a:r>
            <a:r>
              <a:rPr lang="pt-BR" dirty="0" err="1"/>
              <a:t>senectus</a:t>
            </a:r>
            <a:r>
              <a:rPr lang="pt-BR" dirty="0"/>
              <a:t> et </a:t>
            </a:r>
            <a:r>
              <a:rPr lang="pt-BR" dirty="0" err="1"/>
              <a:t>netus</a:t>
            </a:r>
            <a:r>
              <a:rPr lang="pt-BR" dirty="0"/>
              <a:t> et </a:t>
            </a:r>
            <a:r>
              <a:rPr lang="pt-BR" dirty="0" err="1"/>
              <a:t>malesuada</a:t>
            </a:r>
            <a:r>
              <a:rPr lang="pt-BR" dirty="0"/>
              <a:t> fames ac </a:t>
            </a:r>
            <a:r>
              <a:rPr lang="pt-BR" dirty="0" err="1"/>
              <a:t>turpis</a:t>
            </a:r>
            <a:r>
              <a:rPr lang="pt-BR" dirty="0"/>
              <a:t> </a:t>
            </a:r>
            <a:r>
              <a:rPr lang="pt-BR" dirty="0" err="1"/>
              <a:t>egestas</a:t>
            </a:r>
            <a:r>
              <a:rPr lang="pt-BR" dirty="0"/>
              <a:t>. </a:t>
            </a:r>
            <a:r>
              <a:rPr lang="pt-BR" dirty="0" err="1"/>
              <a:t>Proin</a:t>
            </a:r>
            <a:r>
              <a:rPr lang="pt-BR" dirty="0"/>
              <a:t> </a:t>
            </a:r>
            <a:r>
              <a:rPr lang="pt-BR" dirty="0" err="1"/>
              <a:t>pharetra</a:t>
            </a:r>
            <a:r>
              <a:rPr lang="pt-BR" dirty="0"/>
              <a:t> </a:t>
            </a:r>
            <a:r>
              <a:rPr lang="pt-BR" dirty="0" err="1"/>
              <a:t>nonummy</a:t>
            </a:r>
            <a:r>
              <a:rPr lang="pt-BR" dirty="0"/>
              <a:t> pede. </a:t>
            </a:r>
            <a:r>
              <a:rPr lang="pt-BR" dirty="0" err="1"/>
              <a:t>Mauris</a:t>
            </a:r>
            <a:r>
              <a:rPr lang="pt-BR" dirty="0"/>
              <a:t> et </a:t>
            </a:r>
            <a:r>
              <a:rPr lang="pt-BR" dirty="0" err="1"/>
              <a:t>orci</a:t>
            </a:r>
            <a:r>
              <a:rPr lang="pt-BR" dirty="0"/>
              <a:t>.</a:t>
            </a:r>
          </a:p>
          <a:p>
            <a:pPr marL="0" indent="0" rtl="0">
              <a:buNone/>
            </a:pPr>
            <a:endParaRPr lang="pt-BR" dirty="0"/>
          </a:p>
        </p:txBody>
      </p:sp>
      <p:sp>
        <p:nvSpPr>
          <p:cNvPr id="11" name="Espaço Reservado para Texto 10">
            <a:extLst>
              <a:ext uri="{FF2B5EF4-FFF2-40B4-BE49-F238E27FC236}">
                <a16:creationId xmlns:a16="http://schemas.microsoft.com/office/drawing/2014/main" id="{FCE7D97E-00B7-4F79-BFF8-2D7EDFAE5F02}"/>
              </a:ext>
            </a:extLst>
          </p:cNvPr>
          <p:cNvSpPr>
            <a:spLocks noGrp="1"/>
          </p:cNvSpPr>
          <p:nvPr>
            <p:ph type="body" idx="31"/>
          </p:nvPr>
        </p:nvSpPr>
        <p:spPr/>
        <p:txBody>
          <a:bodyPr rtlCol="0"/>
          <a:lstStyle/>
          <a:p>
            <a:pPr rtl="0"/>
            <a:r>
              <a:rPr lang="pt-BR" dirty="0"/>
              <a:t>Título da seção 2</a:t>
            </a:r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80D2D95B-77BF-49F5-AFBD-07FDD7C43B82}"/>
              </a:ext>
            </a:extLst>
          </p:cNvPr>
          <p:cNvSpPr>
            <a:spLocks noGrp="1"/>
          </p:cNvSpPr>
          <p:nvPr>
            <p:ph type="body" idx="30"/>
          </p:nvPr>
        </p:nvSpPr>
        <p:spPr/>
        <p:txBody>
          <a:bodyPr rtlCol="0"/>
          <a:lstStyle/>
          <a:p>
            <a:pPr rtl="0"/>
            <a:r>
              <a:rPr lang="pt-BR" dirty="0" err="1"/>
              <a:t>Lorem</a:t>
            </a:r>
            <a:r>
              <a:rPr lang="pt-BR" dirty="0"/>
              <a:t>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, </a:t>
            </a:r>
            <a:r>
              <a:rPr lang="pt-BR" dirty="0" err="1"/>
              <a:t>consectetuer</a:t>
            </a:r>
            <a:r>
              <a:rPr lang="pt-BR" dirty="0"/>
              <a:t> </a:t>
            </a:r>
            <a:r>
              <a:rPr lang="pt-BR" dirty="0" err="1"/>
              <a:t>adipiscing</a:t>
            </a:r>
            <a:r>
              <a:rPr lang="pt-BR" dirty="0"/>
              <a:t> </a:t>
            </a:r>
            <a:r>
              <a:rPr lang="pt-BR" dirty="0" err="1"/>
              <a:t>elit</a:t>
            </a:r>
            <a:r>
              <a:rPr lang="pt-BR" dirty="0"/>
              <a:t>. </a:t>
            </a:r>
            <a:r>
              <a:rPr lang="pt-BR" dirty="0" err="1"/>
              <a:t>Maecenas</a:t>
            </a:r>
            <a:r>
              <a:rPr lang="pt-BR" dirty="0"/>
              <a:t> </a:t>
            </a:r>
            <a:r>
              <a:rPr lang="pt-BR" dirty="0" err="1"/>
              <a:t>porttitor</a:t>
            </a:r>
            <a:r>
              <a:rPr lang="pt-BR" dirty="0"/>
              <a:t> </a:t>
            </a:r>
            <a:r>
              <a:rPr lang="pt-BR" dirty="0" err="1"/>
              <a:t>congue</a:t>
            </a:r>
            <a:r>
              <a:rPr lang="pt-BR" dirty="0"/>
              <a:t> massa. </a:t>
            </a:r>
            <a:r>
              <a:rPr lang="pt-BR" dirty="0" err="1"/>
              <a:t>Fusce</a:t>
            </a:r>
            <a:r>
              <a:rPr lang="pt-BR" dirty="0"/>
              <a:t> </a:t>
            </a:r>
            <a:r>
              <a:rPr lang="pt-BR" dirty="0" err="1"/>
              <a:t>posuere</a:t>
            </a:r>
            <a:r>
              <a:rPr lang="pt-BR" dirty="0"/>
              <a:t>, magna </a:t>
            </a:r>
            <a:r>
              <a:rPr lang="pt-BR" dirty="0" err="1"/>
              <a:t>sed</a:t>
            </a:r>
            <a:r>
              <a:rPr lang="pt-BR" dirty="0"/>
              <a:t> </a:t>
            </a:r>
            <a:r>
              <a:rPr lang="pt-BR" dirty="0" err="1"/>
              <a:t>pulvinar</a:t>
            </a:r>
            <a:r>
              <a:rPr lang="pt-BR" dirty="0"/>
              <a:t> </a:t>
            </a:r>
            <a:r>
              <a:rPr lang="pt-BR" dirty="0" err="1"/>
              <a:t>ultricies</a:t>
            </a:r>
            <a:r>
              <a:rPr lang="pt-BR" dirty="0"/>
              <a:t>, </a:t>
            </a:r>
            <a:r>
              <a:rPr lang="pt-BR" dirty="0" err="1"/>
              <a:t>purus</a:t>
            </a:r>
            <a:r>
              <a:rPr lang="pt-BR" dirty="0"/>
              <a:t> </a:t>
            </a:r>
            <a:r>
              <a:rPr lang="pt-BR" dirty="0" err="1"/>
              <a:t>lectus</a:t>
            </a:r>
            <a:r>
              <a:rPr lang="pt-BR" dirty="0"/>
              <a:t> </a:t>
            </a:r>
            <a:r>
              <a:rPr lang="pt-BR" dirty="0" err="1"/>
              <a:t>malesuada</a:t>
            </a:r>
            <a:r>
              <a:rPr lang="pt-BR" dirty="0"/>
              <a:t> libero,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 </a:t>
            </a:r>
            <a:r>
              <a:rPr lang="pt-BR" dirty="0" err="1"/>
              <a:t>commodo</a:t>
            </a:r>
            <a:r>
              <a:rPr lang="pt-BR" dirty="0"/>
              <a:t> magna </a:t>
            </a:r>
            <a:r>
              <a:rPr lang="pt-BR" dirty="0" err="1"/>
              <a:t>eros</a:t>
            </a:r>
            <a:r>
              <a:rPr lang="pt-BR" dirty="0"/>
              <a:t> quis urna.</a:t>
            </a:r>
          </a:p>
          <a:p>
            <a:pPr rtl="0"/>
            <a:r>
              <a:rPr lang="pt-BR" dirty="0"/>
              <a:t>Nunc </a:t>
            </a:r>
            <a:r>
              <a:rPr lang="pt-BR" dirty="0" err="1"/>
              <a:t>viverra</a:t>
            </a:r>
            <a:r>
              <a:rPr lang="pt-BR" dirty="0"/>
              <a:t> </a:t>
            </a:r>
            <a:r>
              <a:rPr lang="pt-BR" dirty="0" err="1"/>
              <a:t>imperdiet</a:t>
            </a:r>
            <a:r>
              <a:rPr lang="pt-BR" dirty="0"/>
              <a:t> </a:t>
            </a:r>
            <a:r>
              <a:rPr lang="pt-BR" dirty="0" err="1"/>
              <a:t>enim</a:t>
            </a:r>
            <a:r>
              <a:rPr lang="pt-BR" dirty="0"/>
              <a:t>. </a:t>
            </a:r>
            <a:r>
              <a:rPr lang="pt-BR" dirty="0" err="1"/>
              <a:t>Fusce</a:t>
            </a:r>
            <a:r>
              <a:rPr lang="pt-BR" dirty="0"/>
              <a:t> est. </a:t>
            </a:r>
            <a:r>
              <a:rPr lang="pt-BR" dirty="0" err="1"/>
              <a:t>Vivamus</a:t>
            </a:r>
            <a:r>
              <a:rPr lang="pt-BR" dirty="0"/>
              <a:t> a </a:t>
            </a:r>
            <a:r>
              <a:rPr lang="pt-BR" dirty="0" err="1"/>
              <a:t>tellus</a:t>
            </a:r>
            <a:r>
              <a:rPr lang="pt-BR" dirty="0"/>
              <a:t>.</a:t>
            </a:r>
          </a:p>
          <a:p>
            <a:pPr rtl="0"/>
            <a:r>
              <a:rPr lang="pt-BR" dirty="0" err="1"/>
              <a:t>Pellentesque</a:t>
            </a:r>
            <a:r>
              <a:rPr lang="pt-BR" dirty="0"/>
              <a:t> </a:t>
            </a:r>
            <a:r>
              <a:rPr lang="pt-BR" dirty="0" err="1"/>
              <a:t>habitant</a:t>
            </a:r>
            <a:r>
              <a:rPr lang="pt-BR" dirty="0"/>
              <a:t> </a:t>
            </a:r>
            <a:r>
              <a:rPr lang="pt-BR" dirty="0" err="1"/>
              <a:t>morbi</a:t>
            </a:r>
            <a:r>
              <a:rPr lang="pt-BR" dirty="0"/>
              <a:t> </a:t>
            </a:r>
            <a:r>
              <a:rPr lang="pt-BR" dirty="0" err="1"/>
              <a:t>tristique</a:t>
            </a:r>
            <a:r>
              <a:rPr lang="pt-BR" dirty="0"/>
              <a:t> </a:t>
            </a:r>
            <a:r>
              <a:rPr lang="pt-BR" dirty="0" err="1"/>
              <a:t>senectus</a:t>
            </a:r>
            <a:r>
              <a:rPr lang="pt-BR" dirty="0"/>
              <a:t> et </a:t>
            </a:r>
            <a:r>
              <a:rPr lang="pt-BR" dirty="0" err="1"/>
              <a:t>netus</a:t>
            </a:r>
            <a:r>
              <a:rPr lang="pt-BR" dirty="0"/>
              <a:t> et </a:t>
            </a:r>
            <a:r>
              <a:rPr lang="pt-BR" dirty="0" err="1"/>
              <a:t>malesuada</a:t>
            </a:r>
            <a:r>
              <a:rPr lang="pt-BR" dirty="0"/>
              <a:t> fames ac </a:t>
            </a:r>
            <a:r>
              <a:rPr lang="pt-BR" dirty="0" err="1"/>
              <a:t>turpis</a:t>
            </a:r>
            <a:r>
              <a:rPr lang="pt-BR" dirty="0"/>
              <a:t> </a:t>
            </a:r>
            <a:r>
              <a:rPr lang="pt-BR" dirty="0" err="1"/>
              <a:t>egestas</a:t>
            </a:r>
            <a:r>
              <a:rPr lang="pt-BR" dirty="0"/>
              <a:t>. </a:t>
            </a:r>
            <a:r>
              <a:rPr lang="pt-BR" dirty="0" err="1"/>
              <a:t>Proin</a:t>
            </a:r>
            <a:r>
              <a:rPr lang="pt-BR" dirty="0"/>
              <a:t> </a:t>
            </a:r>
            <a:r>
              <a:rPr lang="pt-BR" dirty="0" err="1"/>
              <a:t>pharetra</a:t>
            </a:r>
            <a:r>
              <a:rPr lang="pt-BR" dirty="0"/>
              <a:t> </a:t>
            </a:r>
            <a:r>
              <a:rPr lang="pt-BR" dirty="0" err="1"/>
              <a:t>nonummy</a:t>
            </a:r>
            <a:r>
              <a:rPr lang="pt-BR" dirty="0"/>
              <a:t> pede.</a:t>
            </a:r>
            <a:br>
              <a:rPr lang="pt-BR" dirty="0"/>
            </a:br>
            <a:r>
              <a:rPr lang="pt-BR" dirty="0" err="1"/>
              <a:t>Mauris</a:t>
            </a:r>
            <a:r>
              <a:rPr lang="pt-BR" dirty="0"/>
              <a:t> et </a:t>
            </a:r>
            <a:r>
              <a:rPr lang="pt-BR" dirty="0" err="1"/>
              <a:t>orci</a:t>
            </a:r>
            <a:r>
              <a:rPr lang="pt-BR" dirty="0"/>
              <a:t>.</a:t>
            </a:r>
          </a:p>
          <a:p>
            <a:pPr marL="0" indent="0" rtl="0">
              <a:buNone/>
            </a:pPr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670F84A1-DCA9-4894-82EA-A83237ACA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sz="1000" smtClean="0"/>
              <a:t>13</a:t>
            </a:fld>
            <a:endParaRPr lang="pt-BR" sz="1000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75E9DB8-C5FF-491C-87D4-2A6ED2915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C52B98C-5C1E-46B1-B54D-F830C6227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dirty="0"/>
              <a:t>DD.MM.20AA</a:t>
            </a:r>
          </a:p>
        </p:txBody>
      </p:sp>
    </p:spTree>
    <p:extLst>
      <p:ext uri="{BB962C8B-B14F-4D97-AF65-F5344CB8AC3E}">
        <p14:creationId xmlns:p14="http://schemas.microsoft.com/office/powerpoint/2010/main" val="2650980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EE5466E9-AFFB-436C-9D79-5B54F4099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05" y="707529"/>
            <a:ext cx="4058126" cy="569086"/>
          </a:xfrm>
        </p:spPr>
        <p:txBody>
          <a:bodyPr rtlCol="0">
            <a:noAutofit/>
          </a:bodyPr>
          <a:lstStyle/>
          <a:p>
            <a:pPr rtl="0"/>
            <a:r>
              <a:rPr lang="pt-BR" dirty="0"/>
              <a:t>CONCORRÊNCIA</a:t>
            </a:r>
          </a:p>
        </p:txBody>
      </p:sp>
      <p:sp>
        <p:nvSpPr>
          <p:cNvPr id="14" name="Espaço Reservado para Texto 13">
            <a:extLst>
              <a:ext uri="{FF2B5EF4-FFF2-40B4-BE49-F238E27FC236}">
                <a16:creationId xmlns:a16="http://schemas.microsoft.com/office/drawing/2014/main" id="{C86011A2-BC96-44FB-8A92-659975A8FA5D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/>
        <p:txBody>
          <a:bodyPr rtlCol="0"/>
          <a:lstStyle/>
          <a:p>
            <a:pPr rtl="0"/>
            <a:r>
              <a:rPr lang="pt-BR" dirty="0"/>
              <a:t>Mais Conveniente</a:t>
            </a:r>
          </a:p>
        </p:txBody>
      </p:sp>
      <p:sp>
        <p:nvSpPr>
          <p:cNvPr id="13" name="Espaço Reservado para Texto 12">
            <a:extLst>
              <a:ext uri="{FF2B5EF4-FFF2-40B4-BE49-F238E27FC236}">
                <a16:creationId xmlns:a16="http://schemas.microsoft.com/office/drawing/2014/main" id="{E74B9E7B-91A3-4653-9D11-EAC841812ECB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/>
        <p:txBody>
          <a:bodyPr rtlCol="0"/>
          <a:lstStyle/>
          <a:p>
            <a:pPr rtl="0"/>
            <a:r>
              <a:rPr lang="pt-BR" dirty="0"/>
              <a:t>Menos Conveniente</a:t>
            </a:r>
          </a:p>
        </p:txBody>
      </p:sp>
      <p:sp>
        <p:nvSpPr>
          <p:cNvPr id="12" name="Espaço Reservado para Texto 11">
            <a:extLst>
              <a:ext uri="{FF2B5EF4-FFF2-40B4-BE49-F238E27FC236}">
                <a16:creationId xmlns:a16="http://schemas.microsoft.com/office/drawing/2014/main" id="{68652C60-0E06-4F27-8EBF-99ED4922DB16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/>
        <p:txBody>
          <a:bodyPr rtlCol="0"/>
          <a:lstStyle/>
          <a:p>
            <a:pPr rtl="0"/>
            <a:r>
              <a:rPr lang="pt-BR" dirty="0"/>
              <a:t>Mais Caro</a:t>
            </a:r>
          </a:p>
        </p:txBody>
      </p:sp>
      <p:sp>
        <p:nvSpPr>
          <p:cNvPr id="16" name="Espaço Reservado para Texto 15">
            <a:extLst>
              <a:ext uri="{FF2B5EF4-FFF2-40B4-BE49-F238E27FC236}">
                <a16:creationId xmlns:a16="http://schemas.microsoft.com/office/drawing/2014/main" id="{6714EE8D-6591-4E64-A28D-275EB74081C9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/>
        <p:txBody>
          <a:bodyPr rtlCol="0"/>
          <a:lstStyle/>
          <a:p>
            <a:pPr rtl="0"/>
            <a:r>
              <a:rPr lang="pt-BR" dirty="0"/>
              <a:t>Menos Caro</a:t>
            </a:r>
          </a:p>
        </p:txBody>
      </p:sp>
      <p:sp>
        <p:nvSpPr>
          <p:cNvPr id="7" name="Espaço Reservado para Imagem 6" descr="Logotipo da empresa">
            <a:extLst>
              <a:ext uri="{FF2B5EF4-FFF2-40B4-BE49-F238E27FC236}">
                <a16:creationId xmlns:a16="http://schemas.microsoft.com/office/drawing/2014/main" id="{956D8A29-D3FE-4914-9B35-D6262F24BE15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/>
      </p:sp>
      <p:sp>
        <p:nvSpPr>
          <p:cNvPr id="6" name="Espaço Reservado para Imagem 5" descr="Logotipo da empresa">
            <a:extLst>
              <a:ext uri="{FF2B5EF4-FFF2-40B4-BE49-F238E27FC236}">
                <a16:creationId xmlns:a16="http://schemas.microsoft.com/office/drawing/2014/main" id="{7A0E87DB-04F5-4877-B62F-1AA19455033F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/>
      </p:sp>
      <p:sp>
        <p:nvSpPr>
          <p:cNvPr id="8" name="Espaço Reservado para Imagem 7" descr="Logotipo da empresa">
            <a:extLst>
              <a:ext uri="{FF2B5EF4-FFF2-40B4-BE49-F238E27FC236}">
                <a16:creationId xmlns:a16="http://schemas.microsoft.com/office/drawing/2014/main" id="{C26DAEDC-A364-498F-A14A-8BB14CA3ECB5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/>
      </p:sp>
      <p:sp>
        <p:nvSpPr>
          <p:cNvPr id="9" name="Espaço Reservado para Imagem 8" descr="Logotipo da empresa">
            <a:extLst>
              <a:ext uri="{FF2B5EF4-FFF2-40B4-BE49-F238E27FC236}">
                <a16:creationId xmlns:a16="http://schemas.microsoft.com/office/drawing/2014/main" id="{4E801804-0B72-4C1B-821A-7B07D1E1A0C5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/>
      </p:sp>
      <p:sp>
        <p:nvSpPr>
          <p:cNvPr id="10" name="Espaço Reservado para Imagem 9" descr="Logotipo da empresa">
            <a:extLst>
              <a:ext uri="{FF2B5EF4-FFF2-40B4-BE49-F238E27FC236}">
                <a16:creationId xmlns:a16="http://schemas.microsoft.com/office/drawing/2014/main" id="{3ED00665-2DB8-4219-BAE1-AF3300DC8114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/>
      </p:sp>
      <p:sp>
        <p:nvSpPr>
          <p:cNvPr id="11" name="Espaço Reservado para Imagem 10" descr="Logotipo da empresa">
            <a:extLst>
              <a:ext uri="{FF2B5EF4-FFF2-40B4-BE49-F238E27FC236}">
                <a16:creationId xmlns:a16="http://schemas.microsoft.com/office/drawing/2014/main" id="{4FCD5336-88B4-4116-8C2E-0CA8DB55CD6F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/>
      </p:sp>
      <p:pic>
        <p:nvPicPr>
          <p:cNvPr id="18" name="Espaço Reservado para Imagem 17" descr="Logotipo da empresa">
            <a:extLst>
              <a:ext uri="{FF2B5EF4-FFF2-40B4-BE49-F238E27FC236}">
                <a16:creationId xmlns:a16="http://schemas.microsoft.com/office/drawing/2014/main" id="{E4521B55-33FF-47D9-B2D9-238890D9B6B1}"/>
              </a:ext>
            </a:extLst>
          </p:cNvPr>
          <p:cNvPicPr>
            <a:picLocks noGrp="1" noChangeAspect="1"/>
          </p:cNvPicPr>
          <p:nvPr>
            <p:ph type="pic" sz="quarter" idx="5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E1E2CA95-5F9E-4EDF-9631-539839EA1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sz="1000" smtClean="0"/>
              <a:t>14</a:t>
            </a:fld>
            <a:endParaRPr lang="pt-BR" sz="1000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B200280-71A9-4094-B8C4-8BC3C4187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30193BA-1489-40A2-9D5D-0490BDFBF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dirty="0"/>
              <a:t>DD.MM.20AA</a:t>
            </a:r>
          </a:p>
        </p:txBody>
      </p:sp>
    </p:spTree>
    <p:extLst>
      <p:ext uri="{BB962C8B-B14F-4D97-AF65-F5344CB8AC3E}">
        <p14:creationId xmlns:p14="http://schemas.microsoft.com/office/powerpoint/2010/main" val="735614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Espaço Reservado para Imagem 19" descr="Logotipo da empresa">
            <a:extLst>
              <a:ext uri="{FF2B5EF4-FFF2-40B4-BE49-F238E27FC236}">
                <a16:creationId xmlns:a16="http://schemas.microsoft.com/office/drawing/2014/main" id="{E4C80877-D542-4201-A994-0186BAAB841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FD6457C-A61F-46C0-8266-0BBA6BBC7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277" y="1512271"/>
            <a:ext cx="3671984" cy="1286838"/>
          </a:xfrm>
        </p:spPr>
        <p:txBody>
          <a:bodyPr rtlCol="0">
            <a:noAutofit/>
          </a:bodyPr>
          <a:lstStyle/>
          <a:p>
            <a:pPr rtl="0"/>
            <a:r>
              <a:rPr lang="pt-BR" spc="-50" dirty="0"/>
              <a:t>CRESCIMENTO</a:t>
            </a:r>
            <a:br>
              <a:rPr lang="pt-BR" spc="-50" dirty="0"/>
            </a:br>
            <a:r>
              <a:rPr lang="pt-BR" spc="-50" dirty="0"/>
              <a:t>ESTRATÉGIA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0D16957-8228-4166-804F-C65671955A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BR" dirty="0"/>
              <a:t>LOREM IPSUM DOLOR SIT AMET, CONSECTETUER ADIPISCING ELIT. MAECENAS PORTTITOR</a:t>
            </a:r>
          </a:p>
        </p:txBody>
      </p: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0035A84C-449C-4CF8-B16B-6646515E7532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 rtlCol="0"/>
          <a:lstStyle/>
          <a:p>
            <a:pPr rtl="0"/>
            <a:r>
              <a:rPr lang="pt-BR" dirty="0"/>
              <a:t>1</a:t>
            </a:r>
          </a:p>
        </p:txBody>
      </p:sp>
      <p:sp>
        <p:nvSpPr>
          <p:cNvPr id="13" name="Espaço Reservado para Texto 12">
            <a:extLst>
              <a:ext uri="{FF2B5EF4-FFF2-40B4-BE49-F238E27FC236}">
                <a16:creationId xmlns:a16="http://schemas.microsoft.com/office/drawing/2014/main" id="{D62CB705-FC11-48C5-A459-495475D0B55E}"/>
              </a:ext>
            </a:extLst>
          </p:cNvPr>
          <p:cNvSpPr>
            <a:spLocks noGrp="1"/>
          </p:cNvSpPr>
          <p:nvPr>
            <p:ph type="body" idx="32"/>
          </p:nvPr>
        </p:nvSpPr>
        <p:spPr/>
        <p:txBody>
          <a:bodyPr rtlCol="0"/>
          <a:lstStyle/>
          <a:p>
            <a:pPr rtl="0"/>
            <a:r>
              <a:rPr lang="pt-BR" dirty="0"/>
              <a:t>Título da seção 1</a:t>
            </a:r>
          </a:p>
        </p:txBody>
      </p:sp>
      <p:sp>
        <p:nvSpPr>
          <p:cNvPr id="12" name="Espaço Reservado para Texto 11">
            <a:extLst>
              <a:ext uri="{FF2B5EF4-FFF2-40B4-BE49-F238E27FC236}">
                <a16:creationId xmlns:a16="http://schemas.microsoft.com/office/drawing/2014/main" id="{A1B0D2C5-9B7A-45C5-81F4-9E0E8F13E8FB}"/>
              </a:ext>
            </a:extLst>
          </p:cNvPr>
          <p:cNvSpPr>
            <a:spLocks noGrp="1"/>
          </p:cNvSpPr>
          <p:nvPr>
            <p:ph type="body" idx="29"/>
          </p:nvPr>
        </p:nvSpPr>
        <p:spPr/>
        <p:txBody>
          <a:bodyPr rtlCol="0"/>
          <a:lstStyle/>
          <a:p>
            <a:pPr rtl="0"/>
            <a:r>
              <a:rPr lang="pt-BR" dirty="0"/>
              <a:t>Subtítulo da Seção 1</a:t>
            </a:r>
          </a:p>
        </p:txBody>
      </p:sp>
      <p:sp>
        <p:nvSpPr>
          <p:cNvPr id="11" name="Espaço Reservado para Texto 10">
            <a:extLst>
              <a:ext uri="{FF2B5EF4-FFF2-40B4-BE49-F238E27FC236}">
                <a16:creationId xmlns:a16="http://schemas.microsoft.com/office/drawing/2014/main" id="{775CF4E1-948D-4002-A94F-4BA8543DF1C4}"/>
              </a:ext>
            </a:extLst>
          </p:cNvPr>
          <p:cNvSpPr>
            <a:spLocks noGrp="1"/>
          </p:cNvSpPr>
          <p:nvPr>
            <p:ph type="body" idx="27"/>
          </p:nvPr>
        </p:nvSpPr>
        <p:spPr/>
        <p:txBody>
          <a:bodyPr rtlCol="0"/>
          <a:lstStyle/>
          <a:p>
            <a:pPr rtl="0"/>
            <a:r>
              <a:rPr lang="pt-BR" dirty="0" err="1"/>
              <a:t>Lorem</a:t>
            </a:r>
            <a:r>
              <a:rPr lang="pt-BR" dirty="0"/>
              <a:t>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, </a:t>
            </a:r>
            <a:r>
              <a:rPr lang="pt-BR" dirty="0" err="1"/>
              <a:t>consectetuer</a:t>
            </a:r>
            <a:r>
              <a:rPr lang="pt-BR" dirty="0"/>
              <a:t> </a:t>
            </a:r>
            <a:r>
              <a:rPr lang="pt-BR" dirty="0" err="1"/>
              <a:t>adipiscing</a:t>
            </a:r>
            <a:r>
              <a:rPr lang="pt-BR" dirty="0"/>
              <a:t> </a:t>
            </a:r>
            <a:r>
              <a:rPr lang="pt-BR" dirty="0" err="1"/>
              <a:t>elit</a:t>
            </a:r>
            <a:endParaRPr lang="pt-BR" dirty="0"/>
          </a:p>
          <a:p>
            <a:pPr rtl="0"/>
            <a:r>
              <a:rPr lang="pt-BR" dirty="0" err="1"/>
              <a:t>Maecenas</a:t>
            </a:r>
            <a:r>
              <a:rPr lang="pt-BR" dirty="0"/>
              <a:t> </a:t>
            </a:r>
            <a:r>
              <a:rPr lang="pt-BR" dirty="0" err="1"/>
              <a:t>porttitor</a:t>
            </a:r>
            <a:r>
              <a:rPr lang="pt-BR" dirty="0"/>
              <a:t> </a:t>
            </a:r>
            <a:r>
              <a:rPr lang="pt-BR" dirty="0" err="1"/>
              <a:t>congue</a:t>
            </a:r>
            <a:r>
              <a:rPr lang="pt-BR" dirty="0"/>
              <a:t> massa</a:t>
            </a:r>
          </a:p>
          <a:p>
            <a:pPr rtl="0"/>
            <a:r>
              <a:rPr lang="pt-BR" dirty="0"/>
              <a:t>Nunc </a:t>
            </a:r>
            <a:r>
              <a:rPr lang="pt-BR" dirty="0" err="1"/>
              <a:t>viverra</a:t>
            </a:r>
            <a:r>
              <a:rPr lang="pt-BR" dirty="0"/>
              <a:t> </a:t>
            </a:r>
            <a:r>
              <a:rPr lang="pt-BR" dirty="0" err="1"/>
              <a:t>imperdiet</a:t>
            </a:r>
            <a:r>
              <a:rPr lang="pt-BR" dirty="0"/>
              <a:t> </a:t>
            </a:r>
            <a:r>
              <a:rPr lang="pt-BR" dirty="0" err="1"/>
              <a:t>enim</a:t>
            </a:r>
            <a:r>
              <a:rPr lang="pt-BR" dirty="0"/>
              <a:t> </a:t>
            </a:r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6B1A0A9B-D4E2-459E-998F-4F014D0CE155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 rtlCol="0"/>
          <a:lstStyle/>
          <a:p>
            <a:pPr rtl="0"/>
            <a:r>
              <a:rPr lang="pt-BR" dirty="0"/>
              <a:t>2</a:t>
            </a:r>
          </a:p>
        </p:txBody>
      </p:sp>
      <p:sp>
        <p:nvSpPr>
          <p:cNvPr id="16" name="Espaço Reservado para Texto 15">
            <a:extLst>
              <a:ext uri="{FF2B5EF4-FFF2-40B4-BE49-F238E27FC236}">
                <a16:creationId xmlns:a16="http://schemas.microsoft.com/office/drawing/2014/main" id="{C4390C17-C4AE-4DB3-8625-333E382D8160}"/>
              </a:ext>
            </a:extLst>
          </p:cNvPr>
          <p:cNvSpPr>
            <a:spLocks noGrp="1"/>
          </p:cNvSpPr>
          <p:nvPr>
            <p:ph type="body" idx="35"/>
          </p:nvPr>
        </p:nvSpPr>
        <p:spPr/>
        <p:txBody>
          <a:bodyPr rtlCol="0"/>
          <a:lstStyle/>
          <a:p>
            <a:pPr rtl="0"/>
            <a:r>
              <a:rPr lang="pt-BR" dirty="0"/>
              <a:t>Título da seção 2</a:t>
            </a:r>
          </a:p>
        </p:txBody>
      </p:sp>
      <p:sp>
        <p:nvSpPr>
          <p:cNvPr id="15" name="Espaço Reservado para Texto 14">
            <a:extLst>
              <a:ext uri="{FF2B5EF4-FFF2-40B4-BE49-F238E27FC236}">
                <a16:creationId xmlns:a16="http://schemas.microsoft.com/office/drawing/2014/main" id="{727CE960-8379-40F4-AAA5-1C5D97A21A8B}"/>
              </a:ext>
            </a:extLst>
          </p:cNvPr>
          <p:cNvSpPr>
            <a:spLocks noGrp="1"/>
          </p:cNvSpPr>
          <p:nvPr>
            <p:ph type="body" idx="34"/>
          </p:nvPr>
        </p:nvSpPr>
        <p:spPr/>
        <p:txBody>
          <a:bodyPr rtlCol="0"/>
          <a:lstStyle/>
          <a:p>
            <a:pPr rtl="0"/>
            <a:r>
              <a:rPr lang="pt-BR" dirty="0"/>
              <a:t>Subtítulo da seção 2</a:t>
            </a:r>
          </a:p>
        </p:txBody>
      </p:sp>
      <p:sp>
        <p:nvSpPr>
          <p:cNvPr id="14" name="Espaço Reservado para Texto 13">
            <a:extLst>
              <a:ext uri="{FF2B5EF4-FFF2-40B4-BE49-F238E27FC236}">
                <a16:creationId xmlns:a16="http://schemas.microsoft.com/office/drawing/2014/main" id="{CD77B647-E767-4BF7-9BBB-4670F75C62E5}"/>
              </a:ext>
            </a:extLst>
          </p:cNvPr>
          <p:cNvSpPr>
            <a:spLocks noGrp="1"/>
          </p:cNvSpPr>
          <p:nvPr>
            <p:ph type="body" idx="33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dirty="0" err="1"/>
              <a:t>Lorem</a:t>
            </a:r>
            <a:r>
              <a:rPr lang="pt-BR" dirty="0"/>
              <a:t>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, </a:t>
            </a:r>
            <a:r>
              <a:rPr lang="pt-BR" dirty="0" err="1"/>
              <a:t>consectetuer</a:t>
            </a:r>
            <a:r>
              <a:rPr lang="pt-BR" dirty="0"/>
              <a:t> </a:t>
            </a:r>
            <a:r>
              <a:rPr lang="pt-BR" dirty="0" err="1"/>
              <a:t>adipiscing</a:t>
            </a:r>
            <a:r>
              <a:rPr lang="pt-BR" dirty="0"/>
              <a:t> </a:t>
            </a:r>
            <a:r>
              <a:rPr lang="pt-BR" dirty="0" err="1"/>
              <a:t>elit</a:t>
            </a:r>
            <a:endParaRPr lang="pt-BR" dirty="0"/>
          </a:p>
          <a:p>
            <a:pPr rtl="0"/>
            <a:r>
              <a:rPr lang="pt-BR" dirty="0"/>
              <a:t> </a:t>
            </a:r>
            <a:r>
              <a:rPr lang="pt-BR" dirty="0" err="1"/>
              <a:t>Maecenas</a:t>
            </a:r>
            <a:r>
              <a:rPr lang="pt-BR" dirty="0"/>
              <a:t> </a:t>
            </a:r>
            <a:r>
              <a:rPr lang="pt-BR" dirty="0" err="1"/>
              <a:t>porttitor</a:t>
            </a:r>
            <a:r>
              <a:rPr lang="pt-BR" dirty="0"/>
              <a:t> </a:t>
            </a:r>
            <a:r>
              <a:rPr lang="pt-BR" dirty="0" err="1"/>
              <a:t>congue</a:t>
            </a:r>
            <a:r>
              <a:rPr lang="pt-BR" dirty="0"/>
              <a:t> massa</a:t>
            </a:r>
          </a:p>
          <a:p>
            <a:pPr rtl="0"/>
            <a:r>
              <a:rPr lang="pt-BR" dirty="0" err="1"/>
              <a:t>Pellentesque</a:t>
            </a:r>
            <a:r>
              <a:rPr lang="pt-BR" dirty="0"/>
              <a:t> </a:t>
            </a:r>
            <a:r>
              <a:rPr lang="pt-BR" dirty="0" err="1"/>
              <a:t>habitant</a:t>
            </a:r>
            <a:r>
              <a:rPr lang="pt-BR" dirty="0"/>
              <a:t> </a:t>
            </a:r>
            <a:r>
              <a:rPr lang="pt-BR" dirty="0" err="1"/>
              <a:t>morbi</a:t>
            </a:r>
            <a:r>
              <a:rPr lang="pt-BR" dirty="0"/>
              <a:t> </a:t>
            </a:r>
            <a:r>
              <a:rPr lang="pt-BR" dirty="0" err="1"/>
              <a:t>tristique</a:t>
            </a:r>
            <a:r>
              <a:rPr lang="pt-BR" dirty="0"/>
              <a:t> </a:t>
            </a:r>
            <a:r>
              <a:rPr lang="pt-BR" dirty="0" err="1"/>
              <a:t>senectus</a:t>
            </a:r>
            <a:r>
              <a:rPr lang="pt-BR" dirty="0"/>
              <a:t> et </a:t>
            </a:r>
          </a:p>
          <a:p>
            <a:pPr rtl="0"/>
            <a:r>
              <a:rPr lang="pt-BR" dirty="0" err="1"/>
              <a:t>Proin</a:t>
            </a:r>
            <a:r>
              <a:rPr lang="pt-BR" dirty="0"/>
              <a:t> </a:t>
            </a:r>
            <a:r>
              <a:rPr lang="pt-BR" dirty="0" err="1"/>
              <a:t>pharetra</a:t>
            </a:r>
            <a:r>
              <a:rPr lang="pt-BR" dirty="0"/>
              <a:t> </a:t>
            </a:r>
            <a:r>
              <a:rPr lang="pt-BR" dirty="0" err="1"/>
              <a:t>nonummy</a:t>
            </a:r>
            <a:r>
              <a:rPr lang="pt-BR" dirty="0"/>
              <a:t> pede</a:t>
            </a:r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67777536-862A-4117-99A6-08D618025F3E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 rtlCol="0"/>
          <a:lstStyle/>
          <a:p>
            <a:pPr rtl="0"/>
            <a:r>
              <a:rPr lang="pt-BR" dirty="0"/>
              <a:t>3</a:t>
            </a:r>
          </a:p>
        </p:txBody>
      </p:sp>
      <p:sp>
        <p:nvSpPr>
          <p:cNvPr id="19" name="Espaço Reservado para Texto 18">
            <a:extLst>
              <a:ext uri="{FF2B5EF4-FFF2-40B4-BE49-F238E27FC236}">
                <a16:creationId xmlns:a16="http://schemas.microsoft.com/office/drawing/2014/main" id="{12F7FE6A-EF99-4A0F-B41B-9EED6BCFB58F}"/>
              </a:ext>
            </a:extLst>
          </p:cNvPr>
          <p:cNvSpPr>
            <a:spLocks noGrp="1"/>
          </p:cNvSpPr>
          <p:nvPr>
            <p:ph type="body" idx="38"/>
          </p:nvPr>
        </p:nvSpPr>
        <p:spPr/>
        <p:txBody>
          <a:bodyPr rtlCol="0"/>
          <a:lstStyle/>
          <a:p>
            <a:pPr rtl="0"/>
            <a:r>
              <a:rPr lang="pt-BR" dirty="0"/>
              <a:t>Título da seção 3</a:t>
            </a:r>
          </a:p>
        </p:txBody>
      </p:sp>
      <p:sp>
        <p:nvSpPr>
          <p:cNvPr id="18" name="Espaço Reservado para Texto 17">
            <a:extLst>
              <a:ext uri="{FF2B5EF4-FFF2-40B4-BE49-F238E27FC236}">
                <a16:creationId xmlns:a16="http://schemas.microsoft.com/office/drawing/2014/main" id="{8437F6BD-1892-43B0-BD66-91036E5CAAF7}"/>
              </a:ext>
            </a:extLst>
          </p:cNvPr>
          <p:cNvSpPr>
            <a:spLocks noGrp="1"/>
          </p:cNvSpPr>
          <p:nvPr>
            <p:ph type="body" idx="37"/>
          </p:nvPr>
        </p:nvSpPr>
        <p:spPr/>
        <p:txBody>
          <a:bodyPr rtlCol="0"/>
          <a:lstStyle/>
          <a:p>
            <a:pPr rtl="0"/>
            <a:r>
              <a:rPr lang="pt-BR" dirty="0"/>
              <a:t>Subtítulo da Seção 3</a:t>
            </a:r>
          </a:p>
        </p:txBody>
      </p:sp>
      <p:sp>
        <p:nvSpPr>
          <p:cNvPr id="17" name="Espaço Reservado para Texto 16">
            <a:extLst>
              <a:ext uri="{FF2B5EF4-FFF2-40B4-BE49-F238E27FC236}">
                <a16:creationId xmlns:a16="http://schemas.microsoft.com/office/drawing/2014/main" id="{ED753487-20C4-4668-BE91-11BEE80F5B0C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8975159" y="3147170"/>
            <a:ext cx="2589369" cy="2311934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pt-BR" dirty="0" err="1"/>
              <a:t>Lorem</a:t>
            </a:r>
            <a:r>
              <a:rPr lang="pt-BR" dirty="0"/>
              <a:t>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, </a:t>
            </a:r>
            <a:r>
              <a:rPr lang="pt-BR" dirty="0" err="1"/>
              <a:t>consectetuer</a:t>
            </a:r>
            <a:r>
              <a:rPr lang="pt-BR" dirty="0"/>
              <a:t> </a:t>
            </a:r>
            <a:r>
              <a:rPr lang="pt-BR" dirty="0" err="1"/>
              <a:t>adipiscing</a:t>
            </a:r>
            <a:r>
              <a:rPr lang="pt-BR" dirty="0"/>
              <a:t> </a:t>
            </a:r>
            <a:r>
              <a:rPr lang="pt-BR" dirty="0" err="1"/>
              <a:t>elit</a:t>
            </a:r>
            <a:r>
              <a:rPr lang="pt-BR" dirty="0"/>
              <a:t>. </a:t>
            </a:r>
            <a:r>
              <a:rPr lang="pt-BR" dirty="0" err="1"/>
              <a:t>Maecenas</a:t>
            </a:r>
            <a:r>
              <a:rPr lang="pt-BR" dirty="0"/>
              <a:t> </a:t>
            </a:r>
            <a:r>
              <a:rPr lang="pt-BR" dirty="0" err="1"/>
              <a:t>porttitor</a:t>
            </a:r>
            <a:r>
              <a:rPr lang="pt-BR" dirty="0"/>
              <a:t> </a:t>
            </a:r>
            <a:r>
              <a:rPr lang="pt-BR" dirty="0" err="1"/>
              <a:t>congue</a:t>
            </a:r>
            <a:r>
              <a:rPr lang="pt-BR" dirty="0"/>
              <a:t> massa</a:t>
            </a:r>
          </a:p>
          <a:p>
            <a:pPr rtl="0"/>
            <a:r>
              <a:rPr lang="pt-BR" dirty="0" err="1"/>
              <a:t>Fusce</a:t>
            </a:r>
            <a:r>
              <a:rPr lang="pt-BR" dirty="0"/>
              <a:t> </a:t>
            </a:r>
            <a:r>
              <a:rPr lang="pt-BR" dirty="0" err="1"/>
              <a:t>posuere</a:t>
            </a:r>
            <a:r>
              <a:rPr lang="pt-BR" dirty="0"/>
              <a:t>, magna </a:t>
            </a:r>
            <a:r>
              <a:rPr lang="pt-BR" dirty="0" err="1"/>
              <a:t>sed</a:t>
            </a:r>
            <a:r>
              <a:rPr lang="pt-BR" dirty="0"/>
              <a:t> </a:t>
            </a:r>
            <a:r>
              <a:rPr lang="pt-BR" dirty="0" err="1"/>
              <a:t>pulvinar</a:t>
            </a:r>
            <a:r>
              <a:rPr lang="pt-BR" dirty="0"/>
              <a:t> </a:t>
            </a:r>
            <a:r>
              <a:rPr lang="pt-BR" dirty="0" err="1"/>
              <a:t>ultricies</a:t>
            </a:r>
            <a:r>
              <a:rPr lang="pt-BR" dirty="0"/>
              <a:t>, </a:t>
            </a:r>
            <a:r>
              <a:rPr lang="pt-BR" dirty="0" err="1"/>
              <a:t>purus</a:t>
            </a:r>
            <a:r>
              <a:rPr lang="pt-BR" dirty="0"/>
              <a:t> </a:t>
            </a:r>
            <a:r>
              <a:rPr lang="pt-BR" dirty="0" err="1"/>
              <a:t>lectus</a:t>
            </a:r>
            <a:r>
              <a:rPr lang="pt-BR" dirty="0"/>
              <a:t> </a:t>
            </a:r>
          </a:p>
          <a:p>
            <a:pPr rtl="0"/>
            <a:r>
              <a:rPr lang="pt-BR" dirty="0"/>
              <a:t>Nunc </a:t>
            </a:r>
            <a:r>
              <a:rPr lang="pt-BR" dirty="0" err="1"/>
              <a:t>viverra</a:t>
            </a:r>
            <a:r>
              <a:rPr lang="pt-BR" dirty="0"/>
              <a:t> </a:t>
            </a:r>
            <a:r>
              <a:rPr lang="pt-BR" dirty="0" err="1"/>
              <a:t>imperdiet</a:t>
            </a:r>
            <a:r>
              <a:rPr lang="pt-BR" dirty="0"/>
              <a:t> </a:t>
            </a:r>
            <a:r>
              <a:rPr lang="pt-BR" dirty="0" err="1"/>
              <a:t>enim</a:t>
            </a:r>
            <a:r>
              <a:rPr lang="pt-BR" dirty="0"/>
              <a:t>. </a:t>
            </a:r>
            <a:r>
              <a:rPr lang="pt-BR" dirty="0" err="1"/>
              <a:t>Fusce</a:t>
            </a:r>
            <a:r>
              <a:rPr lang="pt-BR" dirty="0"/>
              <a:t> est. </a:t>
            </a:r>
            <a:r>
              <a:rPr lang="pt-BR" dirty="0" err="1"/>
              <a:t>Vivamus</a:t>
            </a:r>
            <a:r>
              <a:rPr lang="pt-BR" dirty="0"/>
              <a:t> a </a:t>
            </a:r>
            <a:r>
              <a:rPr lang="pt-BR" dirty="0" err="1"/>
              <a:t>tellus</a:t>
            </a:r>
            <a:r>
              <a:rPr lang="pt-BR" dirty="0"/>
              <a:t>.</a:t>
            </a:r>
          </a:p>
          <a:p>
            <a:pPr rtl="0"/>
            <a:r>
              <a:rPr lang="pt-BR" dirty="0" err="1"/>
              <a:t>Pellentesque</a:t>
            </a:r>
            <a:r>
              <a:rPr lang="pt-BR" dirty="0"/>
              <a:t> </a:t>
            </a:r>
            <a:r>
              <a:rPr lang="pt-BR" dirty="0" err="1"/>
              <a:t>habitant</a:t>
            </a:r>
            <a:r>
              <a:rPr lang="pt-BR" dirty="0"/>
              <a:t> </a:t>
            </a:r>
            <a:r>
              <a:rPr lang="pt-BR" dirty="0" err="1"/>
              <a:t>morbi</a:t>
            </a:r>
            <a:r>
              <a:rPr lang="pt-BR" dirty="0"/>
              <a:t> </a:t>
            </a:r>
            <a:r>
              <a:rPr lang="pt-BR" dirty="0" err="1"/>
              <a:t>tristique</a:t>
            </a:r>
            <a:endParaRPr lang="pt-BR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8277F7BB-ABDC-47FC-A794-3AB13968D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sz="1000" smtClean="0"/>
              <a:pPr rtl="0"/>
              <a:t>15</a:t>
            </a:fld>
            <a:endParaRPr lang="pt-BR" sz="100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8668378-7C82-453C-9E4E-4F6D219F1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56623C6-B28B-425F-80E3-E918DFC53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dirty="0"/>
              <a:t>DD.MM.20AA</a:t>
            </a:r>
          </a:p>
        </p:txBody>
      </p:sp>
    </p:spTree>
    <p:extLst>
      <p:ext uri="{BB962C8B-B14F-4D97-AF65-F5344CB8AC3E}">
        <p14:creationId xmlns:p14="http://schemas.microsoft.com/office/powerpoint/2010/main" val="13902058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Espaço Reservado para Imagem 9" descr="Logotipo da empresa">
            <a:extLst>
              <a:ext uri="{FF2B5EF4-FFF2-40B4-BE49-F238E27FC236}">
                <a16:creationId xmlns:a16="http://schemas.microsoft.com/office/drawing/2014/main" id="{87237991-F1A6-42D4-A447-8E5D8E3EBAB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Título 4">
            <a:extLst>
              <a:ext uri="{FF2B5EF4-FFF2-40B4-BE49-F238E27FC236}">
                <a16:creationId xmlns:a16="http://schemas.microsoft.com/office/drawing/2014/main" id="{C27242FD-4B84-40F8-B4E6-626D05771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TRAÇÃO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45F63788-D675-4474-98AF-5CA7F8F0538A}"/>
              </a:ext>
            </a:extLst>
          </p:cNvPr>
          <p:cNvSpPr>
            <a:spLocks noGrp="1"/>
          </p:cNvSpPr>
          <p:nvPr>
            <p:ph type="body" idx="29"/>
          </p:nvPr>
        </p:nvSpPr>
        <p:spPr/>
        <p:txBody>
          <a:bodyPr rtlCol="0"/>
          <a:lstStyle/>
          <a:p>
            <a:pPr rtl="0"/>
            <a:r>
              <a:rPr lang="pt-BR" dirty="0"/>
              <a:t>Métricas-chave</a:t>
            </a:r>
          </a:p>
        </p:txBody>
      </p:sp>
      <p:graphicFrame>
        <p:nvGraphicFramePr>
          <p:cNvPr id="11" name="Espaço Reservado para Conteúdo 10">
            <a:extLst>
              <a:ext uri="{FF2B5EF4-FFF2-40B4-BE49-F238E27FC236}">
                <a16:creationId xmlns:a16="http://schemas.microsoft.com/office/drawing/2014/main" id="{8047F0F1-B9F9-4B27-9B70-023763377B5C}"/>
              </a:ext>
            </a:extLst>
          </p:cNvPr>
          <p:cNvGraphicFramePr>
            <a:graphicFrameLocks noGrp="1"/>
          </p:cNvGraphicFramePr>
          <p:nvPr>
            <p:ph sz="quarter" idx="32"/>
            <p:extLst>
              <p:ext uri="{D42A27DB-BD31-4B8C-83A1-F6EECF244321}">
                <p14:modId xmlns:p14="http://schemas.microsoft.com/office/powerpoint/2010/main" val="4205585534"/>
              </p:ext>
            </p:extLst>
          </p:nvPr>
        </p:nvGraphicFramePr>
        <p:xfrm>
          <a:off x="803275" y="2524124"/>
          <a:ext cx="5328000" cy="24177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2794970310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900429650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1667819922"/>
                    </a:ext>
                  </a:extLst>
                </a:gridCol>
                <a:gridCol w="1404000">
                  <a:extLst>
                    <a:ext uri="{9D8B030D-6E8A-4147-A177-3AD203B41FA5}">
                      <a16:colId xmlns:a16="http://schemas.microsoft.com/office/drawing/2014/main" val="262162511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814727653"/>
                    </a:ext>
                  </a:extLst>
                </a:gridCol>
              </a:tblGrid>
              <a:tr h="482613">
                <a:tc>
                  <a:txBody>
                    <a:bodyPr/>
                    <a:lstStyle/>
                    <a:p>
                      <a:pPr algn="ctr" rtl="0"/>
                      <a:endParaRPr lang="pt-BR" sz="1900" noProof="0" dirty="0"/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sz="1200" b="1" kern="1200" noProof="0" dirty="0">
                          <a:solidFill>
                            <a:srgbClr val="0F1722"/>
                          </a:solidFill>
                          <a:latin typeface="+mn-lt"/>
                          <a:ea typeface="+mn-ea"/>
                          <a:cs typeface="+mn-cs"/>
                        </a:rPr>
                        <a:t>CLIENTES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sz="1200" b="1" kern="1200" noProof="0" dirty="0">
                          <a:solidFill>
                            <a:srgbClr val="0F1722"/>
                          </a:solidFill>
                          <a:latin typeface="+mn-lt"/>
                          <a:ea typeface="+mn-ea"/>
                          <a:cs typeface="+mn-cs"/>
                        </a:rPr>
                        <a:t>PEDIDOS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sz="1200" b="1" kern="1200" noProof="0" dirty="0">
                          <a:solidFill>
                            <a:srgbClr val="0F1722"/>
                          </a:solidFill>
                          <a:latin typeface="+mn-lt"/>
                          <a:ea typeface="+mn-ea"/>
                          <a:cs typeface="+mn-cs"/>
                        </a:rPr>
                        <a:t>RECEITA BRUTA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sz="1200" b="1" kern="1200" noProof="0" dirty="0">
                          <a:solidFill>
                            <a:srgbClr val="0F1722"/>
                          </a:solidFill>
                          <a:latin typeface="+mn-lt"/>
                          <a:ea typeface="+mn-ea"/>
                          <a:cs typeface="+mn-cs"/>
                        </a:rPr>
                        <a:t>RECEITA LÍQUIDA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6524205"/>
                  </a:ext>
                </a:extLst>
              </a:tr>
              <a:tr h="387030">
                <a:tc>
                  <a:txBody>
                    <a:bodyPr/>
                    <a:lstStyle/>
                    <a:p>
                      <a:pPr algn="ctr" rtl="0"/>
                      <a:r>
                        <a:rPr lang="pt-BR" sz="1200" b="1" noProof="0" dirty="0">
                          <a:solidFill>
                            <a:srgbClr val="0F1722"/>
                          </a:solidFill>
                          <a:latin typeface="+mn-lt"/>
                        </a:rPr>
                        <a:t>20AA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pt-BR" sz="1400" i="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</a:rPr>
                        <a:t>10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243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pt-BR" sz="1400" i="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</a:rPr>
                        <a:t>1100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243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pt-BR" sz="1400" i="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</a:rPr>
                        <a:t>R$ 10.000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243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pt-BR" sz="1400" i="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</a:rPr>
                        <a:t>R$ 7.000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243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0024462"/>
                  </a:ext>
                </a:extLst>
              </a:tr>
              <a:tr h="387030">
                <a:tc>
                  <a:txBody>
                    <a:bodyPr/>
                    <a:lstStyle/>
                    <a:p>
                      <a:pPr algn="ctr" rtl="0"/>
                      <a:r>
                        <a:rPr lang="pt-BR" sz="1200" b="1" noProof="0" dirty="0">
                          <a:solidFill>
                            <a:srgbClr val="0F1722"/>
                          </a:solidFill>
                          <a:latin typeface="+mn-lt"/>
                        </a:rPr>
                        <a:t>20AA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pt-BR" sz="1400" i="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</a:rPr>
                        <a:t>20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pt-BR" sz="1400" i="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</a:rPr>
                        <a:t>200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i="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</a:rPr>
                        <a:t>R$ 20.000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i="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</a:rPr>
                        <a:t>R$ 16.000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8004288"/>
                  </a:ext>
                </a:extLst>
              </a:tr>
              <a:tr h="387030">
                <a:tc>
                  <a:txBody>
                    <a:bodyPr/>
                    <a:lstStyle/>
                    <a:p>
                      <a:pPr algn="ctr" rtl="0"/>
                      <a:r>
                        <a:rPr lang="pt-BR" sz="1200" b="1" noProof="0" dirty="0">
                          <a:solidFill>
                            <a:srgbClr val="0F1722"/>
                          </a:solidFill>
                          <a:latin typeface="+mn-lt"/>
                        </a:rPr>
                        <a:t>20AA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pt-BR" sz="1400" i="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</a:rPr>
                        <a:t>30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243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pt-BR" sz="1400" i="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</a:rPr>
                        <a:t>300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243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i="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</a:rPr>
                        <a:t>R$ 30.000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243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i="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</a:rPr>
                        <a:t>R$ 25.000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243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6656611"/>
                  </a:ext>
                </a:extLst>
              </a:tr>
              <a:tr h="387030">
                <a:tc>
                  <a:txBody>
                    <a:bodyPr/>
                    <a:lstStyle/>
                    <a:p>
                      <a:pPr algn="ctr" rtl="0"/>
                      <a:r>
                        <a:rPr lang="pt-BR" sz="1200" b="1" noProof="0" dirty="0">
                          <a:solidFill>
                            <a:srgbClr val="0F1722"/>
                          </a:solidFill>
                          <a:latin typeface="+mn-lt"/>
                        </a:rPr>
                        <a:t>20AA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pt-BR" sz="1400" i="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</a:rPr>
                        <a:t>40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pt-BR" sz="1400" i="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</a:rPr>
                        <a:t>400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i="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</a:rPr>
                        <a:t>R$ 40.000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i="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</a:rPr>
                        <a:t>R$ 30.000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88958"/>
                  </a:ext>
                </a:extLst>
              </a:tr>
              <a:tr h="387030">
                <a:tc>
                  <a:txBody>
                    <a:bodyPr/>
                    <a:lstStyle/>
                    <a:p>
                      <a:pPr algn="ctr" rtl="0"/>
                      <a:r>
                        <a:rPr lang="pt-BR" sz="1200" b="1" noProof="0" dirty="0">
                          <a:solidFill>
                            <a:srgbClr val="0F1722"/>
                          </a:solidFill>
                          <a:latin typeface="+mn-lt"/>
                        </a:rPr>
                        <a:t>20AA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pt-BR" sz="1400" i="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</a:rPr>
                        <a:t>50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243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pt-BR" sz="1400" i="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</a:rPr>
                        <a:t>500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243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i="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</a:rPr>
                        <a:t>R$ 50.000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243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i="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</a:rPr>
                        <a:t>R$ 40.000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243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7016789"/>
                  </a:ext>
                </a:extLst>
              </a:tr>
            </a:tbl>
          </a:graphicData>
        </a:graphic>
      </p:graphicFrame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B44E1CC1-FC76-4F7F-B7FD-5BF8B23A0369}"/>
              </a:ext>
            </a:extLst>
          </p:cNvPr>
          <p:cNvSpPr>
            <a:spLocks noGrp="1"/>
          </p:cNvSpPr>
          <p:nvPr>
            <p:ph type="body" idx="31"/>
          </p:nvPr>
        </p:nvSpPr>
        <p:spPr>
          <a:xfrm>
            <a:off x="6571988" y="2031832"/>
            <a:ext cx="2915732" cy="360000"/>
          </a:xfrm>
        </p:spPr>
        <p:txBody>
          <a:bodyPr rtlCol="0"/>
          <a:lstStyle/>
          <a:p>
            <a:pPr rtl="0"/>
            <a:r>
              <a:rPr lang="pt-BR" dirty="0"/>
              <a:t>Receita por Ano</a:t>
            </a:r>
          </a:p>
        </p:txBody>
      </p:sp>
      <p:graphicFrame>
        <p:nvGraphicFramePr>
          <p:cNvPr id="14" name="Espaço Reservado para Conteúdo 13" descr="Gráfico">
            <a:extLst>
              <a:ext uri="{FF2B5EF4-FFF2-40B4-BE49-F238E27FC236}">
                <a16:creationId xmlns:a16="http://schemas.microsoft.com/office/drawing/2014/main" id="{F478D7A4-9109-4CDD-B86C-F0EA88F242AB}"/>
              </a:ext>
            </a:extLst>
          </p:cNvPr>
          <p:cNvGraphicFramePr>
            <a:graphicFrameLocks noGrp="1"/>
          </p:cNvGraphicFramePr>
          <p:nvPr>
            <p:ph sz="quarter" idx="33"/>
            <p:extLst>
              <p:ext uri="{D42A27DB-BD31-4B8C-83A1-F6EECF244321}">
                <p14:modId xmlns:p14="http://schemas.microsoft.com/office/powerpoint/2010/main" val="1463319419"/>
              </p:ext>
            </p:extLst>
          </p:nvPr>
        </p:nvGraphicFramePr>
        <p:xfrm>
          <a:off x="6521884" y="2448969"/>
          <a:ext cx="4970463" cy="29352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EB1FE36B-32AA-4E32-8EB1-0BF1B74BA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sz="1000" smtClean="0"/>
              <a:t>16</a:t>
            </a:fld>
            <a:endParaRPr lang="pt-BR" sz="1000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72129B4-659A-4DED-BA78-4B6F73EAB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F2F21CE-F509-4792-953E-A7E82159C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dirty="0"/>
              <a:t>DD.MM.20AA</a:t>
            </a:r>
          </a:p>
        </p:txBody>
      </p:sp>
    </p:spTree>
    <p:extLst>
      <p:ext uri="{BB962C8B-B14F-4D97-AF65-F5344CB8AC3E}">
        <p14:creationId xmlns:p14="http://schemas.microsoft.com/office/powerpoint/2010/main" val="42578826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ço Reservado para Imagem 7" descr="Logotipo da empresa">
            <a:extLst>
              <a:ext uri="{FF2B5EF4-FFF2-40B4-BE49-F238E27FC236}">
                <a16:creationId xmlns:a16="http://schemas.microsoft.com/office/drawing/2014/main" id="{D49DB483-FBC2-4DC4-983B-5A64A32A682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/>
      </p:pic>
      <p:sp>
        <p:nvSpPr>
          <p:cNvPr id="32" name="Espaço Reservado para Texto 31">
            <a:extLst>
              <a:ext uri="{FF2B5EF4-FFF2-40B4-BE49-F238E27FC236}">
                <a16:creationId xmlns:a16="http://schemas.microsoft.com/office/drawing/2014/main" id="{AC56A32D-C8BF-4477-BA62-2022E57EF222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 rtlCol="0"/>
          <a:lstStyle/>
          <a:p>
            <a:pPr rtl="0"/>
            <a:r>
              <a:rPr lang="pt-BR" dirty="0"/>
              <a:t>20AA</a:t>
            </a:r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85197C78-259E-4657-A444-966F58562A59}"/>
              </a:ext>
            </a:extLst>
          </p:cNvPr>
          <p:cNvSpPr>
            <a:spLocks noGrp="1"/>
          </p:cNvSpPr>
          <p:nvPr>
            <p:ph type="body" idx="29"/>
          </p:nvPr>
        </p:nvSpPr>
        <p:spPr/>
        <p:txBody>
          <a:bodyPr rtlCol="0"/>
          <a:lstStyle/>
          <a:p>
            <a:pPr rtl="0"/>
            <a:r>
              <a:rPr lang="pt-BR" dirty="0"/>
              <a:t>Título do ponto 1</a:t>
            </a:r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D773AD42-4E4E-45A2-AF46-3450008935A5}"/>
              </a:ext>
            </a:extLst>
          </p:cNvPr>
          <p:cNvSpPr>
            <a:spLocks noGrp="1"/>
          </p:cNvSpPr>
          <p:nvPr>
            <p:ph type="body" idx="27"/>
          </p:nvPr>
        </p:nvSpPr>
        <p:spPr/>
        <p:txBody>
          <a:bodyPr rtlCol="0">
            <a:normAutofit fontScale="92500"/>
          </a:bodyPr>
          <a:lstStyle/>
          <a:p>
            <a:pPr rtl="0"/>
            <a:r>
              <a:rPr lang="pt-BR" dirty="0" err="1"/>
              <a:t>Lorem</a:t>
            </a:r>
            <a:r>
              <a:rPr lang="pt-BR" dirty="0"/>
              <a:t>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, </a:t>
            </a:r>
            <a:r>
              <a:rPr lang="pt-BR" dirty="0" err="1"/>
              <a:t>consectetuer</a:t>
            </a:r>
            <a:r>
              <a:rPr lang="pt-BR" dirty="0"/>
              <a:t> </a:t>
            </a:r>
            <a:r>
              <a:rPr lang="pt-BR" dirty="0" err="1"/>
              <a:t>adipiscing</a:t>
            </a:r>
            <a:r>
              <a:rPr lang="pt-BR" dirty="0"/>
              <a:t> </a:t>
            </a:r>
            <a:r>
              <a:rPr lang="pt-BR" dirty="0" err="1"/>
              <a:t>elit</a:t>
            </a:r>
            <a:r>
              <a:rPr lang="pt-BR" dirty="0"/>
              <a:t>. </a:t>
            </a:r>
            <a:r>
              <a:rPr lang="pt-BR" dirty="0" err="1"/>
              <a:t>Maecenas</a:t>
            </a:r>
            <a:r>
              <a:rPr lang="pt-BR" dirty="0"/>
              <a:t> </a:t>
            </a:r>
            <a:r>
              <a:rPr lang="pt-BR" dirty="0" err="1"/>
              <a:t>porttitor</a:t>
            </a:r>
            <a:r>
              <a:rPr lang="pt-BR" dirty="0"/>
              <a:t> </a:t>
            </a:r>
            <a:r>
              <a:rPr lang="pt-BR" dirty="0" err="1"/>
              <a:t>congue</a:t>
            </a:r>
            <a:r>
              <a:rPr lang="pt-BR" dirty="0"/>
              <a:t> massa. </a:t>
            </a:r>
            <a:r>
              <a:rPr lang="pt-BR" dirty="0" err="1"/>
              <a:t>Fusce</a:t>
            </a:r>
            <a:r>
              <a:rPr lang="pt-BR" dirty="0"/>
              <a:t> </a:t>
            </a:r>
            <a:r>
              <a:rPr lang="pt-BR" dirty="0" err="1"/>
              <a:t>posuere</a:t>
            </a:r>
            <a:endParaRPr lang="pt-BR" dirty="0"/>
          </a:p>
        </p:txBody>
      </p:sp>
      <p:sp>
        <p:nvSpPr>
          <p:cNvPr id="33" name="Espaço Reservado para Texto 32">
            <a:extLst>
              <a:ext uri="{FF2B5EF4-FFF2-40B4-BE49-F238E27FC236}">
                <a16:creationId xmlns:a16="http://schemas.microsoft.com/office/drawing/2014/main" id="{F07C18CC-1A8F-4E9F-9484-DF4AB33E5598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 rtlCol="0"/>
          <a:lstStyle/>
          <a:p>
            <a:pPr rtl="0"/>
            <a:r>
              <a:rPr lang="pt-BR" dirty="0"/>
              <a:t>20AA</a:t>
            </a:r>
          </a:p>
        </p:txBody>
      </p:sp>
      <p:sp>
        <p:nvSpPr>
          <p:cNvPr id="13" name="Espaço Reservado para Texto 12">
            <a:extLst>
              <a:ext uri="{FF2B5EF4-FFF2-40B4-BE49-F238E27FC236}">
                <a16:creationId xmlns:a16="http://schemas.microsoft.com/office/drawing/2014/main" id="{A26FF1D7-38F0-4FAF-8052-B8AEE66978E8}"/>
              </a:ext>
            </a:extLst>
          </p:cNvPr>
          <p:cNvSpPr>
            <a:spLocks noGrp="1"/>
          </p:cNvSpPr>
          <p:nvPr>
            <p:ph type="body" idx="32"/>
          </p:nvPr>
        </p:nvSpPr>
        <p:spPr/>
        <p:txBody>
          <a:bodyPr rtlCol="0"/>
          <a:lstStyle/>
          <a:p>
            <a:pPr rtl="0"/>
            <a:r>
              <a:rPr lang="pt-BR" dirty="0"/>
              <a:t>Título do ponto 2</a:t>
            </a:r>
          </a:p>
        </p:txBody>
      </p:sp>
      <p:sp>
        <p:nvSpPr>
          <p:cNvPr id="12" name="Espaço Reservado para Texto 11">
            <a:extLst>
              <a:ext uri="{FF2B5EF4-FFF2-40B4-BE49-F238E27FC236}">
                <a16:creationId xmlns:a16="http://schemas.microsoft.com/office/drawing/2014/main" id="{DA461661-5A36-4E79-80B5-116D2AAFA27C}"/>
              </a:ext>
            </a:extLst>
          </p:cNvPr>
          <p:cNvSpPr>
            <a:spLocks noGrp="1"/>
          </p:cNvSpPr>
          <p:nvPr>
            <p:ph type="body" idx="31"/>
          </p:nvPr>
        </p:nvSpPr>
        <p:spPr/>
        <p:txBody>
          <a:bodyPr rtlCol="0">
            <a:normAutofit fontScale="92500"/>
          </a:bodyPr>
          <a:lstStyle/>
          <a:p>
            <a:pPr rtl="0"/>
            <a:r>
              <a:rPr lang="pt-BR" dirty="0" err="1"/>
              <a:t>Lorem</a:t>
            </a:r>
            <a:r>
              <a:rPr lang="pt-BR" dirty="0"/>
              <a:t>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, </a:t>
            </a:r>
            <a:r>
              <a:rPr lang="pt-BR" dirty="0" err="1"/>
              <a:t>consectetuer</a:t>
            </a:r>
            <a:r>
              <a:rPr lang="pt-BR" dirty="0"/>
              <a:t> </a:t>
            </a:r>
            <a:r>
              <a:rPr lang="pt-BR" dirty="0" err="1"/>
              <a:t>adipiscing</a:t>
            </a:r>
            <a:r>
              <a:rPr lang="pt-BR" dirty="0"/>
              <a:t> </a:t>
            </a:r>
            <a:r>
              <a:rPr lang="pt-BR" dirty="0" err="1"/>
              <a:t>elit</a:t>
            </a:r>
            <a:r>
              <a:rPr lang="pt-BR" dirty="0"/>
              <a:t>. </a:t>
            </a:r>
            <a:r>
              <a:rPr lang="pt-BR" dirty="0" err="1"/>
              <a:t>Maecenas</a:t>
            </a:r>
            <a:r>
              <a:rPr lang="pt-BR" dirty="0"/>
              <a:t> </a:t>
            </a:r>
            <a:r>
              <a:rPr lang="pt-BR" dirty="0" err="1"/>
              <a:t>porttitor</a:t>
            </a:r>
            <a:r>
              <a:rPr lang="pt-BR" dirty="0"/>
              <a:t> </a:t>
            </a:r>
            <a:r>
              <a:rPr lang="pt-BR" dirty="0" err="1"/>
              <a:t>congue</a:t>
            </a:r>
            <a:r>
              <a:rPr lang="pt-BR" dirty="0"/>
              <a:t> massa. </a:t>
            </a:r>
            <a:r>
              <a:rPr lang="pt-BR" dirty="0" err="1"/>
              <a:t>Fusce</a:t>
            </a:r>
            <a:r>
              <a:rPr lang="pt-BR" dirty="0"/>
              <a:t> </a:t>
            </a:r>
            <a:r>
              <a:rPr lang="pt-BR" dirty="0" err="1"/>
              <a:t>posuere</a:t>
            </a:r>
            <a:endParaRPr lang="pt-BR" dirty="0"/>
          </a:p>
        </p:txBody>
      </p:sp>
      <p:sp>
        <p:nvSpPr>
          <p:cNvPr id="34" name="Espaço Reservado para Texto 33">
            <a:extLst>
              <a:ext uri="{FF2B5EF4-FFF2-40B4-BE49-F238E27FC236}">
                <a16:creationId xmlns:a16="http://schemas.microsoft.com/office/drawing/2014/main" id="{743B3E0E-6E1F-4AD2-A122-C5828866A33B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/>
        <p:txBody>
          <a:bodyPr rtlCol="0"/>
          <a:lstStyle/>
          <a:p>
            <a:pPr rtl="0"/>
            <a:r>
              <a:rPr lang="pt-BR" dirty="0"/>
              <a:t>20AA</a:t>
            </a:r>
          </a:p>
        </p:txBody>
      </p:sp>
      <p:sp>
        <p:nvSpPr>
          <p:cNvPr id="15" name="Espaço Reservado para Texto 14">
            <a:extLst>
              <a:ext uri="{FF2B5EF4-FFF2-40B4-BE49-F238E27FC236}">
                <a16:creationId xmlns:a16="http://schemas.microsoft.com/office/drawing/2014/main" id="{4957D0D1-5961-4504-9B04-2E7192A7384F}"/>
              </a:ext>
            </a:extLst>
          </p:cNvPr>
          <p:cNvSpPr>
            <a:spLocks noGrp="1"/>
          </p:cNvSpPr>
          <p:nvPr>
            <p:ph type="body" idx="34"/>
          </p:nvPr>
        </p:nvSpPr>
        <p:spPr/>
        <p:txBody>
          <a:bodyPr rtlCol="0"/>
          <a:lstStyle/>
          <a:p>
            <a:pPr rtl="0"/>
            <a:r>
              <a:rPr lang="pt-BR" dirty="0"/>
              <a:t>Título do ponto 3</a:t>
            </a:r>
          </a:p>
        </p:txBody>
      </p:sp>
      <p:sp>
        <p:nvSpPr>
          <p:cNvPr id="14" name="Espaço Reservado para Texto 13">
            <a:extLst>
              <a:ext uri="{FF2B5EF4-FFF2-40B4-BE49-F238E27FC236}">
                <a16:creationId xmlns:a16="http://schemas.microsoft.com/office/drawing/2014/main" id="{0C4CB2D7-C18E-4293-9F27-83794A03541C}"/>
              </a:ext>
            </a:extLst>
          </p:cNvPr>
          <p:cNvSpPr>
            <a:spLocks noGrp="1"/>
          </p:cNvSpPr>
          <p:nvPr>
            <p:ph type="body" idx="33"/>
          </p:nvPr>
        </p:nvSpPr>
        <p:spPr/>
        <p:txBody>
          <a:bodyPr rtlCol="0">
            <a:normAutofit fontScale="92500"/>
          </a:bodyPr>
          <a:lstStyle/>
          <a:p>
            <a:pPr rtl="0"/>
            <a:r>
              <a:rPr lang="pt-BR" dirty="0" err="1"/>
              <a:t>Lorem</a:t>
            </a:r>
            <a:r>
              <a:rPr lang="pt-BR" dirty="0"/>
              <a:t>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, </a:t>
            </a:r>
            <a:r>
              <a:rPr lang="pt-BR" dirty="0" err="1"/>
              <a:t>consectetuer</a:t>
            </a:r>
            <a:r>
              <a:rPr lang="pt-BR" dirty="0"/>
              <a:t> </a:t>
            </a:r>
            <a:r>
              <a:rPr lang="pt-BR" dirty="0" err="1"/>
              <a:t>adipiscing</a:t>
            </a:r>
            <a:r>
              <a:rPr lang="pt-BR" dirty="0"/>
              <a:t> </a:t>
            </a:r>
            <a:r>
              <a:rPr lang="pt-BR" dirty="0" err="1"/>
              <a:t>elit</a:t>
            </a:r>
            <a:r>
              <a:rPr lang="pt-BR" dirty="0"/>
              <a:t>. </a:t>
            </a:r>
            <a:r>
              <a:rPr lang="pt-BR" dirty="0" err="1"/>
              <a:t>Maecenas</a:t>
            </a:r>
            <a:r>
              <a:rPr lang="pt-BR" dirty="0"/>
              <a:t> </a:t>
            </a:r>
            <a:r>
              <a:rPr lang="pt-BR" dirty="0" err="1"/>
              <a:t>porttitor</a:t>
            </a:r>
            <a:r>
              <a:rPr lang="pt-BR" dirty="0"/>
              <a:t> </a:t>
            </a:r>
            <a:r>
              <a:rPr lang="pt-BR" dirty="0" err="1"/>
              <a:t>congue</a:t>
            </a:r>
            <a:r>
              <a:rPr lang="pt-BR" dirty="0"/>
              <a:t> massa. </a:t>
            </a:r>
            <a:r>
              <a:rPr lang="pt-BR" dirty="0" err="1"/>
              <a:t>Fusce</a:t>
            </a:r>
            <a:r>
              <a:rPr lang="pt-BR" dirty="0"/>
              <a:t> </a:t>
            </a:r>
            <a:r>
              <a:rPr lang="pt-BR" dirty="0" err="1"/>
              <a:t>posuere</a:t>
            </a:r>
            <a:endParaRPr lang="pt-BR" dirty="0"/>
          </a:p>
        </p:txBody>
      </p:sp>
      <p:sp>
        <p:nvSpPr>
          <p:cNvPr id="35" name="Espaço Reservado para Texto 34">
            <a:extLst>
              <a:ext uri="{FF2B5EF4-FFF2-40B4-BE49-F238E27FC236}">
                <a16:creationId xmlns:a16="http://schemas.microsoft.com/office/drawing/2014/main" id="{C4D92659-35B8-4DF0-B3F1-B256D0D6A34D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 rtlCol="0"/>
          <a:lstStyle/>
          <a:p>
            <a:pPr rtl="0"/>
            <a:r>
              <a:rPr lang="pt-BR" dirty="0"/>
              <a:t>20AA</a:t>
            </a:r>
          </a:p>
        </p:txBody>
      </p:sp>
      <p:sp>
        <p:nvSpPr>
          <p:cNvPr id="17" name="Espaço Reservado para Texto 16">
            <a:extLst>
              <a:ext uri="{FF2B5EF4-FFF2-40B4-BE49-F238E27FC236}">
                <a16:creationId xmlns:a16="http://schemas.microsoft.com/office/drawing/2014/main" id="{6B2559C2-1BA3-4140-AE36-D940D09218E5}"/>
              </a:ext>
            </a:extLst>
          </p:cNvPr>
          <p:cNvSpPr>
            <a:spLocks noGrp="1"/>
          </p:cNvSpPr>
          <p:nvPr>
            <p:ph type="body" idx="36"/>
          </p:nvPr>
        </p:nvSpPr>
        <p:spPr/>
        <p:txBody>
          <a:bodyPr rtlCol="0"/>
          <a:lstStyle/>
          <a:p>
            <a:pPr rtl="0"/>
            <a:r>
              <a:rPr lang="pt-BR" dirty="0"/>
              <a:t>Título do ponto 4</a:t>
            </a:r>
          </a:p>
        </p:txBody>
      </p:sp>
      <p:sp>
        <p:nvSpPr>
          <p:cNvPr id="16" name="Espaço Reservado para Texto 15">
            <a:extLst>
              <a:ext uri="{FF2B5EF4-FFF2-40B4-BE49-F238E27FC236}">
                <a16:creationId xmlns:a16="http://schemas.microsoft.com/office/drawing/2014/main" id="{F8F4F51F-1AB9-4B4F-91F2-124F7319BC89}"/>
              </a:ext>
            </a:extLst>
          </p:cNvPr>
          <p:cNvSpPr>
            <a:spLocks noGrp="1"/>
          </p:cNvSpPr>
          <p:nvPr>
            <p:ph type="body" idx="35"/>
          </p:nvPr>
        </p:nvSpPr>
        <p:spPr/>
        <p:txBody>
          <a:bodyPr rtlCol="0">
            <a:normAutofit fontScale="92500"/>
          </a:bodyPr>
          <a:lstStyle/>
          <a:p>
            <a:pPr rtl="0"/>
            <a:r>
              <a:rPr lang="pt-BR" dirty="0" err="1"/>
              <a:t>Lorem</a:t>
            </a:r>
            <a:r>
              <a:rPr lang="pt-BR" dirty="0"/>
              <a:t>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, </a:t>
            </a:r>
            <a:r>
              <a:rPr lang="pt-BR" dirty="0" err="1"/>
              <a:t>consectetuer</a:t>
            </a:r>
            <a:r>
              <a:rPr lang="pt-BR" dirty="0"/>
              <a:t> </a:t>
            </a:r>
            <a:r>
              <a:rPr lang="pt-BR" dirty="0" err="1"/>
              <a:t>adipiscing</a:t>
            </a:r>
            <a:r>
              <a:rPr lang="pt-BR" dirty="0"/>
              <a:t> </a:t>
            </a:r>
            <a:r>
              <a:rPr lang="pt-BR" dirty="0" err="1"/>
              <a:t>elit</a:t>
            </a:r>
            <a:r>
              <a:rPr lang="pt-BR" dirty="0"/>
              <a:t>. </a:t>
            </a:r>
            <a:r>
              <a:rPr lang="pt-BR" dirty="0" err="1"/>
              <a:t>Maecenas</a:t>
            </a:r>
            <a:r>
              <a:rPr lang="pt-BR" dirty="0"/>
              <a:t> </a:t>
            </a:r>
            <a:r>
              <a:rPr lang="pt-BR" dirty="0" err="1"/>
              <a:t>porttitor</a:t>
            </a:r>
            <a:r>
              <a:rPr lang="pt-BR" dirty="0"/>
              <a:t> </a:t>
            </a:r>
            <a:r>
              <a:rPr lang="pt-BR" dirty="0" err="1"/>
              <a:t>congue</a:t>
            </a:r>
            <a:r>
              <a:rPr lang="pt-BR" dirty="0"/>
              <a:t> massa. </a:t>
            </a:r>
            <a:r>
              <a:rPr lang="pt-BR" dirty="0" err="1"/>
              <a:t>Fusce</a:t>
            </a:r>
            <a:r>
              <a:rPr lang="pt-BR" dirty="0"/>
              <a:t> </a:t>
            </a:r>
            <a:r>
              <a:rPr lang="pt-BR" dirty="0" err="1"/>
              <a:t>posuere</a:t>
            </a:r>
            <a:endParaRPr lang="pt-BR" dirty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CBA8DB52-EFD1-490F-9D30-DA1BE1256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6466" y="131975"/>
            <a:ext cx="2673606" cy="1144640"/>
          </a:xfrm>
        </p:spPr>
        <p:txBody>
          <a:bodyPr rtlCol="0">
            <a:noAutofit/>
          </a:bodyPr>
          <a:lstStyle/>
          <a:p>
            <a:pPr rtl="0"/>
            <a:r>
              <a:rPr lang="pt-BR" dirty="0"/>
              <a:t>LINHA DO TEMPO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9404D123-3B64-40AC-8E19-13ACA846E6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BR" dirty="0"/>
              <a:t>LOREM IPSUM DOLOR SIT AMET, CONSECTETUER ADIPISCING ELIT. MAECENAS PORTTITOR</a:t>
            </a:r>
          </a:p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DFA37053-6323-4E13-BED7-2CAB467A1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sz="1000" smtClean="0"/>
              <a:pPr rtl="0"/>
              <a:t>17</a:t>
            </a:fld>
            <a:endParaRPr lang="pt-BR" sz="1000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5D4A3CE-7423-4FF3-8738-B7BF3FF87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673D475-C5F4-4E45-B91A-0747964BF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dirty="0"/>
              <a:t>DD.MM.20AA</a:t>
            </a:r>
          </a:p>
        </p:txBody>
      </p:sp>
    </p:spTree>
    <p:extLst>
      <p:ext uri="{BB962C8B-B14F-4D97-AF65-F5344CB8AC3E}">
        <p14:creationId xmlns:p14="http://schemas.microsoft.com/office/powerpoint/2010/main" val="1377474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Espaço Reservado para Imagem 9" descr="Logotipo da empresa">
            <a:extLst>
              <a:ext uri="{FF2B5EF4-FFF2-40B4-BE49-F238E27FC236}">
                <a16:creationId xmlns:a16="http://schemas.microsoft.com/office/drawing/2014/main" id="{E3101BB9-5083-43DD-84CB-1F61DAB74E4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DB65365-4521-4F81-B6BD-11364F3F1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FINANÇAS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5D5E241-5BDF-4E31-AEE3-F95545B014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dirty="0"/>
              <a:t>LOREM IPSUM DOLOR SIT AMET, CONSECTETUER ADIPISCING ELIT. MAECENAS PORTTITOR</a:t>
            </a:r>
          </a:p>
        </p:txBody>
      </p:sp>
      <p:graphicFrame>
        <p:nvGraphicFramePr>
          <p:cNvPr id="9" name="Espaço reservado para a tabela 8">
            <a:extLst>
              <a:ext uri="{FF2B5EF4-FFF2-40B4-BE49-F238E27FC236}">
                <a16:creationId xmlns:a16="http://schemas.microsoft.com/office/drawing/2014/main" id="{310E0F95-76C3-48B4-BEFB-5B1DB71B97E0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3777465725"/>
              </p:ext>
            </p:extLst>
          </p:nvPr>
        </p:nvGraphicFramePr>
        <p:xfrm>
          <a:off x="4430062" y="859665"/>
          <a:ext cx="6510345" cy="480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2000">
                  <a:extLst>
                    <a:ext uri="{9D8B030D-6E8A-4147-A177-3AD203B41FA5}">
                      <a16:colId xmlns:a16="http://schemas.microsoft.com/office/drawing/2014/main" val="164802800"/>
                    </a:ext>
                  </a:extLst>
                </a:gridCol>
                <a:gridCol w="1174115">
                  <a:extLst>
                    <a:ext uri="{9D8B030D-6E8A-4147-A177-3AD203B41FA5}">
                      <a16:colId xmlns:a16="http://schemas.microsoft.com/office/drawing/2014/main" val="1653645961"/>
                    </a:ext>
                  </a:extLst>
                </a:gridCol>
                <a:gridCol w="1174115">
                  <a:extLst>
                    <a:ext uri="{9D8B030D-6E8A-4147-A177-3AD203B41FA5}">
                      <a16:colId xmlns:a16="http://schemas.microsoft.com/office/drawing/2014/main" val="714343349"/>
                    </a:ext>
                  </a:extLst>
                </a:gridCol>
                <a:gridCol w="1174115">
                  <a:extLst>
                    <a:ext uri="{9D8B030D-6E8A-4147-A177-3AD203B41FA5}">
                      <a16:colId xmlns:a16="http://schemas.microsoft.com/office/drawing/2014/main" val="3380443448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9414629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pt-BR" sz="1200" b="1" i="1" kern="1200" noProof="0" dirty="0">
                        <a:solidFill>
                          <a:schemeClr val="lt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pt-BR" sz="1200" b="1" kern="1200" noProof="0" dirty="0">
                          <a:solidFill>
                            <a:srgbClr val="0F1722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20AA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pt-BR" sz="1200" b="1" kern="1200" noProof="0" dirty="0">
                          <a:solidFill>
                            <a:srgbClr val="0F1722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20XX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pt-BR" sz="1200" b="1" kern="1200" noProof="0" dirty="0">
                          <a:solidFill>
                            <a:srgbClr val="0F1722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20AA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pt-BR" sz="1200" b="1" kern="1200" noProof="0" dirty="0">
                        <a:solidFill>
                          <a:srgbClr val="0F172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792491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200" b="1" kern="1200" noProof="0" dirty="0">
                          <a:solidFill>
                            <a:srgbClr val="0F1722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Usuários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pt-BR" sz="1400" i="0" kern="120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50.000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pt-BR" sz="1400" i="0" kern="120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400.000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pt-BR" sz="1400" i="0" kern="120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1.600.000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pt-BR" sz="1400" i="0" kern="1200" noProof="0" dirty="0">
                        <a:solidFill>
                          <a:schemeClr val="bg2">
                            <a:lumMod val="9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082526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200" b="1" kern="1200" noProof="0" dirty="0">
                          <a:solidFill>
                            <a:srgbClr val="0F1722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Trabalhos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pt-BR" sz="1400" i="0" kern="120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500.000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243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pt-BR" sz="1400" i="0" kern="120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4.000.000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243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pt-BR" sz="1400" i="0" kern="120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16.000.000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243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pt-BR" sz="1400" i="0" kern="1200" noProof="0" dirty="0">
                        <a:solidFill>
                          <a:schemeClr val="bg2">
                            <a:lumMod val="9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861250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200" b="1" kern="1200" noProof="0" dirty="0">
                          <a:solidFill>
                            <a:srgbClr val="0F1722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Preço médio por trabalho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pt-BR" sz="1400" i="0" kern="120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75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pt-BR" sz="1400" i="0" kern="120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80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pt-BR" sz="1400" i="0" kern="120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90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pt-BR" sz="1400" i="0" kern="1200" noProof="0" dirty="0">
                        <a:solidFill>
                          <a:schemeClr val="bg2">
                            <a:lumMod val="9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538078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200" b="1" kern="1200" noProof="0" dirty="0">
                          <a:solidFill>
                            <a:srgbClr val="0F1722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RECEITA DA EMPRESA A 15%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pt-BR" sz="1400" i="0" kern="120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5.625.000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243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pt-BR" sz="1400" i="0" kern="120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48.000.000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243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pt-BR" sz="1400" i="0" kern="120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216.000.000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243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pt-BR" sz="1400" i="0" kern="1200" noProof="0" dirty="0">
                        <a:solidFill>
                          <a:schemeClr val="bg2">
                            <a:lumMod val="9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497746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200" b="1" kern="1200" noProof="0" dirty="0">
                          <a:solidFill>
                            <a:srgbClr val="0F1722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- Custo da Receita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pt-BR" sz="1400" i="0" kern="120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pt-BR" sz="1400" i="0" kern="120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pt-BR" sz="1400" i="0" kern="120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pt-BR" sz="1400" i="0" kern="1200" noProof="0" dirty="0">
                        <a:solidFill>
                          <a:schemeClr val="bg2">
                            <a:lumMod val="9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980653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200" b="1" kern="1200" noProof="0" dirty="0">
                          <a:solidFill>
                            <a:srgbClr val="0F1722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Lucro Bruto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pt-BR" sz="1400" i="0" kern="120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5.625.000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243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pt-BR" sz="1400" i="0" kern="120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48.000.000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243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pt-BR" sz="1400" i="0" kern="120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216.000.000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243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pt-BR" sz="1400" i="0" kern="1200" noProof="0" dirty="0">
                        <a:solidFill>
                          <a:schemeClr val="bg2">
                            <a:lumMod val="9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190982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200" b="1" kern="120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OPEX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pt-BR" sz="1400" i="0" kern="1200" noProof="0" dirty="0">
                        <a:solidFill>
                          <a:schemeClr val="bg2">
                            <a:lumMod val="9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pt-BR" sz="1400" i="0" kern="1200" noProof="0" dirty="0">
                        <a:solidFill>
                          <a:schemeClr val="bg2">
                            <a:lumMod val="9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pt-BR" sz="1400" i="0" kern="1200" noProof="0" dirty="0">
                        <a:solidFill>
                          <a:schemeClr val="bg2">
                            <a:lumMod val="9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pt-BR" sz="1400" i="0" kern="1200" noProof="0" dirty="0">
                        <a:solidFill>
                          <a:schemeClr val="bg2">
                            <a:lumMod val="9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660951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200" b="1" kern="1200" noProof="0" dirty="0">
                          <a:solidFill>
                            <a:srgbClr val="0F1722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- Vendas e Marketing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pt-BR" sz="1400" i="0" kern="120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5.062.500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243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pt-BR" sz="1400" i="0" kern="120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38.400.000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243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pt-BR" sz="1400" i="0" kern="120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151.200.000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243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400" i="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70%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674972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200" b="1" kern="1200" noProof="0" dirty="0">
                          <a:solidFill>
                            <a:srgbClr val="0F1722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- Atendimento ao Cliente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pt-BR" sz="1400" i="0" kern="120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1.687.500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pt-BR" sz="1400" i="0" kern="120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9.600.000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pt-BR" sz="1400" i="0" kern="120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21.600.000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400" i="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892902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200" b="1" kern="1200" noProof="0" dirty="0">
                          <a:solidFill>
                            <a:srgbClr val="0F1722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- Desenvolvimento do Produto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pt-BR" sz="1400" i="0" kern="120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562.500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243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pt-BR" sz="1400" i="0" kern="120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2.400.000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243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pt-BR" sz="1400" i="0" kern="120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10.800.000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243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400" i="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040311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200" b="1" kern="1200" noProof="0" dirty="0">
                          <a:solidFill>
                            <a:srgbClr val="0F1722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- Diversos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pt-BR" sz="1400" i="0" kern="120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281.250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pt-BR" sz="1400" i="0" kern="120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2.400.000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pt-BR" sz="1400" i="0" kern="120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4.320.000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400" i="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139380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200" b="1" kern="1200" noProof="0" dirty="0">
                          <a:solidFill>
                            <a:srgbClr val="0F1722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OPEX TOTAL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pt-BR" sz="1400" i="0" kern="120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7.596.750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243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pt-BR" sz="1400" i="0" kern="120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52.800.000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243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pt-BR" sz="1400" i="0" kern="1200" noProof="0" dirty="0">
                          <a:solidFill>
                            <a:schemeClr val="bg2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187.920.000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243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pt-BR" sz="1400" i="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385348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200" b="1" kern="1200" noProof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EBIT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pt-BR" sz="1400" b="1" i="1" kern="1200" noProof="0" dirty="0">
                          <a:solidFill>
                            <a:srgbClr val="B53164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-1.968.750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pt-BR" sz="1400" b="1" i="1" kern="1200" noProof="0" dirty="0">
                          <a:solidFill>
                            <a:srgbClr val="B53164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-4.800.000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pt-BR" sz="1400" b="1" i="1" kern="1200" noProof="0" dirty="0">
                          <a:solidFill>
                            <a:srgbClr val="34815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28.080.000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400" i="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8882539"/>
                  </a:ext>
                </a:extLst>
              </a:tr>
            </a:tbl>
          </a:graphicData>
        </a:graphic>
      </p:graphicFrame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30845F57-2399-46AA-85F3-D790CEA7E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sz="1000" smtClean="0"/>
              <a:t>18</a:t>
            </a:fld>
            <a:endParaRPr lang="pt-BR" sz="100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ECDF3C5-F687-4A1D-AFCF-1BADF8B9E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BEA012A-C1D5-4E0A-AEFE-277577B10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dirty="0"/>
              <a:t>DD.MM.20AA</a:t>
            </a:r>
          </a:p>
        </p:txBody>
      </p:sp>
    </p:spTree>
    <p:extLst>
      <p:ext uri="{BB962C8B-B14F-4D97-AF65-F5344CB8AC3E}">
        <p14:creationId xmlns:p14="http://schemas.microsoft.com/office/powerpoint/2010/main" val="35070909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Espaço Reservado para Imagem 20" descr="Logotipo da empresa">
            <a:extLst>
              <a:ext uri="{FF2B5EF4-FFF2-40B4-BE49-F238E27FC236}">
                <a16:creationId xmlns:a16="http://schemas.microsoft.com/office/drawing/2014/main" id="{68D7BA2C-9B0D-466A-9EB6-14071AD0EA7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9493042-5AE0-45BE-ADF7-928C67A00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NOSSA</a:t>
            </a:r>
            <a:br>
              <a:rPr lang="pt-BR" dirty="0"/>
            </a:br>
            <a:r>
              <a:rPr lang="pt-BR" dirty="0"/>
              <a:t>EQUIPE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823D066-07CC-49FB-90CA-1E6E642FD0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BR" dirty="0"/>
              <a:t>LOREM IPSUM</a:t>
            </a:r>
            <a:br>
              <a:rPr lang="pt-BR" dirty="0"/>
            </a:br>
            <a:r>
              <a:rPr lang="pt-BR" dirty="0"/>
              <a:t>DOLOR SIT AMET, CONSECTETUER ADIPISCING ELIT. MAECENAS PORTTITOR</a:t>
            </a:r>
          </a:p>
        </p:txBody>
      </p:sp>
      <p:pic>
        <p:nvPicPr>
          <p:cNvPr id="23" name="Espaço Reservado para Imagem 22" descr="Foto dos membros da equipe">
            <a:extLst>
              <a:ext uri="{FF2B5EF4-FFF2-40B4-BE49-F238E27FC236}">
                <a16:creationId xmlns:a16="http://schemas.microsoft.com/office/drawing/2014/main" id="{BCDA0AB9-D2F0-43F7-8A11-F5E9906191F8}"/>
              </a:ext>
            </a:extLst>
          </p:cNvPr>
          <p:cNvPicPr>
            <a:picLocks noGrp="1" noChangeAspect="1"/>
          </p:cNvPicPr>
          <p:nvPr>
            <p:ph type="pic" sz="quarter" idx="33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78F98AF3-5CC0-4C1C-95C8-7080E8F227A0}"/>
              </a:ext>
            </a:extLst>
          </p:cNvPr>
          <p:cNvSpPr>
            <a:spLocks noGrp="1"/>
          </p:cNvSpPr>
          <p:nvPr>
            <p:ph type="body" idx="32"/>
          </p:nvPr>
        </p:nvSpPr>
        <p:spPr/>
        <p:txBody>
          <a:bodyPr rtlCol="0"/>
          <a:lstStyle/>
          <a:p>
            <a:pPr rtl="0"/>
            <a:r>
              <a:rPr lang="pt-BR" dirty="0" err="1"/>
              <a:t>Angelica</a:t>
            </a:r>
            <a:br>
              <a:rPr lang="pt-BR" dirty="0"/>
            </a:br>
            <a:r>
              <a:rPr lang="pt-BR" dirty="0"/>
              <a:t>Lima</a:t>
            </a:r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925DB19C-E7A8-45AA-8650-827149D84F25}"/>
              </a:ext>
            </a:extLst>
          </p:cNvPr>
          <p:cNvSpPr>
            <a:spLocks noGrp="1"/>
          </p:cNvSpPr>
          <p:nvPr>
            <p:ph type="body" idx="29"/>
          </p:nvPr>
        </p:nvSpPr>
        <p:spPr/>
        <p:txBody>
          <a:bodyPr rtlCol="0">
            <a:normAutofit fontScale="77500" lnSpcReduction="20000"/>
          </a:bodyPr>
          <a:lstStyle/>
          <a:p>
            <a:pPr rtl="0"/>
            <a:r>
              <a:rPr lang="pt-BR" dirty="0"/>
              <a:t>Cargo de membros da equipe</a:t>
            </a:r>
          </a:p>
        </p:txBody>
      </p: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86211C21-F618-450D-80B7-ADC8416BF85A}"/>
              </a:ext>
            </a:extLst>
          </p:cNvPr>
          <p:cNvSpPr>
            <a:spLocks noGrp="1"/>
          </p:cNvSpPr>
          <p:nvPr>
            <p:ph type="body" idx="27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dirty="0" err="1"/>
              <a:t>Lorem</a:t>
            </a:r>
            <a:r>
              <a:rPr lang="pt-BR" dirty="0"/>
              <a:t>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, </a:t>
            </a:r>
            <a:r>
              <a:rPr lang="pt-BR" dirty="0" err="1"/>
              <a:t>consectetuer</a:t>
            </a:r>
            <a:r>
              <a:rPr lang="pt-BR" dirty="0"/>
              <a:t> </a:t>
            </a:r>
            <a:r>
              <a:rPr lang="pt-BR" dirty="0" err="1"/>
              <a:t>adipiscing</a:t>
            </a:r>
            <a:r>
              <a:rPr lang="pt-BR" dirty="0"/>
              <a:t> </a:t>
            </a:r>
            <a:r>
              <a:rPr lang="pt-BR" dirty="0" err="1"/>
              <a:t>elit</a:t>
            </a:r>
            <a:r>
              <a:rPr lang="pt-BR" dirty="0"/>
              <a:t>. </a:t>
            </a:r>
            <a:r>
              <a:rPr lang="pt-BR" dirty="0" err="1"/>
              <a:t>Maecenas</a:t>
            </a:r>
            <a:r>
              <a:rPr lang="pt-BR" dirty="0"/>
              <a:t> </a:t>
            </a:r>
            <a:r>
              <a:rPr lang="pt-BR" dirty="0" err="1"/>
              <a:t>porttitor</a:t>
            </a:r>
            <a:r>
              <a:rPr lang="pt-BR" dirty="0"/>
              <a:t> </a:t>
            </a:r>
            <a:r>
              <a:rPr lang="pt-BR" dirty="0" err="1"/>
              <a:t>congue</a:t>
            </a:r>
            <a:r>
              <a:rPr lang="pt-BR" dirty="0"/>
              <a:t> massa. </a:t>
            </a:r>
            <a:r>
              <a:rPr lang="pt-BR" dirty="0" err="1"/>
              <a:t>Fusce</a:t>
            </a:r>
            <a:r>
              <a:rPr lang="pt-BR" dirty="0"/>
              <a:t> </a:t>
            </a:r>
            <a:r>
              <a:rPr lang="pt-BR" dirty="0" err="1"/>
              <a:t>posuere</a:t>
            </a:r>
            <a:r>
              <a:rPr lang="pt-BR" dirty="0"/>
              <a:t>, magna </a:t>
            </a:r>
            <a:r>
              <a:rPr lang="pt-BR" dirty="0" err="1"/>
              <a:t>sed</a:t>
            </a:r>
            <a:r>
              <a:rPr lang="pt-BR" dirty="0"/>
              <a:t> </a:t>
            </a:r>
            <a:r>
              <a:rPr lang="pt-BR" dirty="0" err="1"/>
              <a:t>pulvinar</a:t>
            </a:r>
            <a:r>
              <a:rPr lang="pt-BR" dirty="0"/>
              <a:t> </a:t>
            </a:r>
            <a:r>
              <a:rPr lang="pt-BR" dirty="0" err="1"/>
              <a:t>ultricies</a:t>
            </a:r>
            <a:endParaRPr lang="pt-BR" dirty="0"/>
          </a:p>
        </p:txBody>
      </p:sp>
      <p:pic>
        <p:nvPicPr>
          <p:cNvPr id="25" name="Espaço Reservado para Imagem 24" descr="Foto dos membros da equipe">
            <a:extLst>
              <a:ext uri="{FF2B5EF4-FFF2-40B4-BE49-F238E27FC236}">
                <a16:creationId xmlns:a16="http://schemas.microsoft.com/office/drawing/2014/main" id="{266E5B63-726C-4BAE-818C-574FCAA7C4B9}"/>
              </a:ext>
            </a:extLst>
          </p:cNvPr>
          <p:cNvPicPr>
            <a:picLocks noGrp="1" noChangeAspect="1"/>
          </p:cNvPicPr>
          <p:nvPr>
            <p:ph type="pic" sz="quarter" idx="35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9" name="Espaço Reservado para Texto 18">
            <a:extLst>
              <a:ext uri="{FF2B5EF4-FFF2-40B4-BE49-F238E27FC236}">
                <a16:creationId xmlns:a16="http://schemas.microsoft.com/office/drawing/2014/main" id="{0D997D53-CF01-4DFB-BF60-A1C0E441E3ED}"/>
              </a:ext>
            </a:extLst>
          </p:cNvPr>
          <p:cNvSpPr>
            <a:spLocks noGrp="1"/>
          </p:cNvSpPr>
          <p:nvPr>
            <p:ph type="body" idx="41"/>
          </p:nvPr>
        </p:nvSpPr>
        <p:spPr/>
        <p:txBody>
          <a:bodyPr rtlCol="0"/>
          <a:lstStyle/>
          <a:p>
            <a:pPr rtl="0"/>
            <a:r>
              <a:rPr lang="pt-BR" dirty="0"/>
              <a:t>Ian</a:t>
            </a:r>
            <a:br>
              <a:rPr lang="pt-BR" dirty="0"/>
            </a:br>
            <a:r>
              <a:rPr lang="pt-BR" dirty="0" err="1"/>
              <a:t>Hansson</a:t>
            </a:r>
            <a:endParaRPr lang="pt-BR" dirty="0"/>
          </a:p>
        </p:txBody>
      </p:sp>
      <p:sp>
        <p:nvSpPr>
          <p:cNvPr id="18" name="Espaço Reservado para Texto 17">
            <a:extLst>
              <a:ext uri="{FF2B5EF4-FFF2-40B4-BE49-F238E27FC236}">
                <a16:creationId xmlns:a16="http://schemas.microsoft.com/office/drawing/2014/main" id="{595DD6C0-4657-481E-B5A8-0B444B50E5E8}"/>
              </a:ext>
            </a:extLst>
          </p:cNvPr>
          <p:cNvSpPr>
            <a:spLocks noGrp="1"/>
          </p:cNvSpPr>
          <p:nvPr>
            <p:ph type="body" idx="40"/>
          </p:nvPr>
        </p:nvSpPr>
        <p:spPr/>
        <p:txBody>
          <a:bodyPr rtlCol="0">
            <a:normAutofit fontScale="77500" lnSpcReduction="20000"/>
          </a:bodyPr>
          <a:lstStyle/>
          <a:p>
            <a:pPr rtl="0"/>
            <a:r>
              <a:rPr lang="pt-BR" dirty="0"/>
              <a:t>Cargo de membro da equipe</a:t>
            </a:r>
          </a:p>
        </p:txBody>
      </p:sp>
      <p:sp>
        <p:nvSpPr>
          <p:cNvPr id="17" name="Espaço Reservado para Texto 16">
            <a:extLst>
              <a:ext uri="{FF2B5EF4-FFF2-40B4-BE49-F238E27FC236}">
                <a16:creationId xmlns:a16="http://schemas.microsoft.com/office/drawing/2014/main" id="{ABF18825-3673-4E2F-9474-F09020A67442}"/>
              </a:ext>
            </a:extLst>
          </p:cNvPr>
          <p:cNvSpPr>
            <a:spLocks noGrp="1"/>
          </p:cNvSpPr>
          <p:nvPr>
            <p:ph type="body" idx="39"/>
          </p:nvPr>
        </p:nvSpPr>
        <p:spPr/>
        <p:txBody>
          <a:bodyPr rtlCol="0"/>
          <a:lstStyle/>
          <a:p>
            <a:pPr rtl="0"/>
            <a:r>
              <a:rPr lang="pt-BR" dirty="0" err="1"/>
              <a:t>Lorem</a:t>
            </a:r>
            <a:r>
              <a:rPr lang="pt-BR" dirty="0"/>
              <a:t>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, </a:t>
            </a:r>
            <a:r>
              <a:rPr lang="pt-BR" dirty="0" err="1"/>
              <a:t>consectetuer</a:t>
            </a:r>
            <a:r>
              <a:rPr lang="pt-BR" dirty="0"/>
              <a:t> </a:t>
            </a:r>
            <a:r>
              <a:rPr lang="pt-BR" dirty="0" err="1"/>
              <a:t>adipiscing</a:t>
            </a:r>
            <a:r>
              <a:rPr lang="pt-BR" dirty="0"/>
              <a:t> </a:t>
            </a:r>
            <a:r>
              <a:rPr lang="pt-BR" dirty="0" err="1"/>
              <a:t>elit</a:t>
            </a:r>
            <a:r>
              <a:rPr lang="pt-BR" dirty="0"/>
              <a:t>. </a:t>
            </a:r>
            <a:r>
              <a:rPr lang="pt-BR" dirty="0" err="1"/>
              <a:t>Maecenas</a:t>
            </a:r>
            <a:r>
              <a:rPr lang="pt-BR" dirty="0"/>
              <a:t> </a:t>
            </a:r>
            <a:r>
              <a:rPr lang="pt-BR" dirty="0" err="1"/>
              <a:t>porttitor</a:t>
            </a:r>
            <a:r>
              <a:rPr lang="pt-BR" dirty="0"/>
              <a:t> </a:t>
            </a:r>
            <a:r>
              <a:rPr lang="pt-BR" dirty="0" err="1"/>
              <a:t>congue</a:t>
            </a:r>
            <a:r>
              <a:rPr lang="pt-BR" dirty="0"/>
              <a:t> massa. </a:t>
            </a:r>
            <a:r>
              <a:rPr lang="pt-BR" dirty="0" err="1"/>
              <a:t>Fusce</a:t>
            </a:r>
            <a:r>
              <a:rPr lang="pt-BR" dirty="0"/>
              <a:t> </a:t>
            </a:r>
            <a:r>
              <a:rPr lang="pt-BR" dirty="0" err="1"/>
              <a:t>posuere</a:t>
            </a:r>
            <a:r>
              <a:rPr lang="pt-BR" dirty="0"/>
              <a:t>, magna </a:t>
            </a:r>
            <a:r>
              <a:rPr lang="pt-BR" dirty="0" err="1"/>
              <a:t>sed</a:t>
            </a:r>
            <a:r>
              <a:rPr lang="pt-BR" dirty="0"/>
              <a:t> </a:t>
            </a:r>
            <a:r>
              <a:rPr lang="pt-BR" dirty="0" err="1"/>
              <a:t>pulvinar</a:t>
            </a:r>
            <a:r>
              <a:rPr lang="pt-BR" dirty="0"/>
              <a:t> </a:t>
            </a:r>
            <a:r>
              <a:rPr lang="pt-BR" dirty="0" err="1"/>
              <a:t>ultricies</a:t>
            </a:r>
            <a:endParaRPr lang="pt-BR" dirty="0"/>
          </a:p>
        </p:txBody>
      </p:sp>
      <p:pic>
        <p:nvPicPr>
          <p:cNvPr id="27" name="Espaço Reservado para Imagem 26" descr="Foto dos membros da equipe">
            <a:extLst>
              <a:ext uri="{FF2B5EF4-FFF2-40B4-BE49-F238E27FC236}">
                <a16:creationId xmlns:a16="http://schemas.microsoft.com/office/drawing/2014/main" id="{9DA5D71E-B63C-4740-816D-8CDEE14F11DF}"/>
              </a:ext>
            </a:extLst>
          </p:cNvPr>
          <p:cNvPicPr>
            <a:picLocks noGrp="1" noChangeAspect="1"/>
          </p:cNvPicPr>
          <p:nvPr>
            <p:ph type="pic" sz="quarter" idx="34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6" name="Espaço Reservado para Texto 15">
            <a:extLst>
              <a:ext uri="{FF2B5EF4-FFF2-40B4-BE49-F238E27FC236}">
                <a16:creationId xmlns:a16="http://schemas.microsoft.com/office/drawing/2014/main" id="{2CF8C6EE-D14B-4593-90D6-CA24946F3DC4}"/>
              </a:ext>
            </a:extLst>
          </p:cNvPr>
          <p:cNvSpPr>
            <a:spLocks noGrp="1"/>
          </p:cNvSpPr>
          <p:nvPr>
            <p:ph type="body" idx="38"/>
          </p:nvPr>
        </p:nvSpPr>
        <p:spPr/>
        <p:txBody>
          <a:bodyPr rtlCol="0"/>
          <a:lstStyle/>
          <a:p>
            <a:pPr rtl="0"/>
            <a:r>
              <a:rPr lang="pt-BR" dirty="0"/>
              <a:t>Jens</a:t>
            </a:r>
            <a:br>
              <a:rPr lang="pt-BR" dirty="0"/>
            </a:br>
            <a:r>
              <a:rPr lang="pt-BR" dirty="0" err="1"/>
              <a:t>Martensson</a:t>
            </a:r>
            <a:endParaRPr lang="pt-BR" dirty="0"/>
          </a:p>
        </p:txBody>
      </p:sp>
      <p:sp>
        <p:nvSpPr>
          <p:cNvPr id="15" name="Espaço Reservado para Texto 14">
            <a:extLst>
              <a:ext uri="{FF2B5EF4-FFF2-40B4-BE49-F238E27FC236}">
                <a16:creationId xmlns:a16="http://schemas.microsoft.com/office/drawing/2014/main" id="{074B00A8-C634-4ADE-8407-B48B655AD7CB}"/>
              </a:ext>
            </a:extLst>
          </p:cNvPr>
          <p:cNvSpPr>
            <a:spLocks noGrp="1"/>
          </p:cNvSpPr>
          <p:nvPr>
            <p:ph type="body" idx="37"/>
          </p:nvPr>
        </p:nvSpPr>
        <p:spPr/>
        <p:txBody>
          <a:bodyPr rtlCol="0">
            <a:normAutofit fontScale="77500" lnSpcReduction="20000"/>
          </a:bodyPr>
          <a:lstStyle/>
          <a:p>
            <a:pPr rtl="0"/>
            <a:r>
              <a:rPr lang="pt-BR" dirty="0"/>
              <a:t>Cargo de membro da equipe</a:t>
            </a:r>
          </a:p>
        </p:txBody>
      </p:sp>
      <p:sp>
        <p:nvSpPr>
          <p:cNvPr id="14" name="Espaço Reservado para Texto 13">
            <a:extLst>
              <a:ext uri="{FF2B5EF4-FFF2-40B4-BE49-F238E27FC236}">
                <a16:creationId xmlns:a16="http://schemas.microsoft.com/office/drawing/2014/main" id="{EE81294A-CAF6-4165-AEDE-DAEA7D37245F}"/>
              </a:ext>
            </a:extLst>
          </p:cNvPr>
          <p:cNvSpPr>
            <a:spLocks noGrp="1"/>
          </p:cNvSpPr>
          <p:nvPr>
            <p:ph type="body" idx="36"/>
          </p:nvPr>
        </p:nvSpPr>
        <p:spPr/>
        <p:txBody>
          <a:bodyPr rtlCol="0"/>
          <a:lstStyle/>
          <a:p>
            <a:pPr rtl="0"/>
            <a:r>
              <a:rPr lang="pt-BR" dirty="0" err="1"/>
              <a:t>Lorem</a:t>
            </a:r>
            <a:r>
              <a:rPr lang="pt-BR" dirty="0"/>
              <a:t>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, </a:t>
            </a:r>
            <a:r>
              <a:rPr lang="pt-BR" dirty="0" err="1"/>
              <a:t>consectetuer</a:t>
            </a:r>
            <a:r>
              <a:rPr lang="pt-BR" dirty="0"/>
              <a:t> </a:t>
            </a:r>
            <a:r>
              <a:rPr lang="pt-BR" dirty="0" err="1"/>
              <a:t>adipiscing</a:t>
            </a:r>
            <a:r>
              <a:rPr lang="pt-BR" dirty="0"/>
              <a:t> </a:t>
            </a:r>
            <a:r>
              <a:rPr lang="pt-BR" dirty="0" err="1"/>
              <a:t>elit</a:t>
            </a:r>
            <a:r>
              <a:rPr lang="pt-BR" dirty="0"/>
              <a:t>. </a:t>
            </a:r>
            <a:r>
              <a:rPr lang="pt-BR" dirty="0" err="1"/>
              <a:t>Maecenas</a:t>
            </a:r>
            <a:r>
              <a:rPr lang="pt-BR" dirty="0"/>
              <a:t> </a:t>
            </a:r>
            <a:r>
              <a:rPr lang="pt-BR" dirty="0" err="1"/>
              <a:t>porttitor</a:t>
            </a:r>
            <a:r>
              <a:rPr lang="pt-BR" dirty="0"/>
              <a:t> </a:t>
            </a:r>
            <a:r>
              <a:rPr lang="pt-BR" dirty="0" err="1"/>
              <a:t>congue</a:t>
            </a:r>
            <a:r>
              <a:rPr lang="pt-BR" dirty="0"/>
              <a:t> massa. </a:t>
            </a:r>
            <a:r>
              <a:rPr lang="pt-BR" dirty="0" err="1"/>
              <a:t>Fusce</a:t>
            </a:r>
            <a:r>
              <a:rPr lang="pt-BR" dirty="0"/>
              <a:t> </a:t>
            </a:r>
            <a:r>
              <a:rPr lang="pt-BR" dirty="0" err="1"/>
              <a:t>posuere</a:t>
            </a:r>
            <a:r>
              <a:rPr lang="pt-BR" dirty="0"/>
              <a:t>, magna </a:t>
            </a:r>
            <a:r>
              <a:rPr lang="pt-BR" dirty="0" err="1"/>
              <a:t>sed</a:t>
            </a:r>
            <a:r>
              <a:rPr lang="pt-BR" dirty="0"/>
              <a:t> </a:t>
            </a:r>
            <a:r>
              <a:rPr lang="pt-BR" dirty="0" err="1"/>
              <a:t>pulvinar</a:t>
            </a:r>
            <a:r>
              <a:rPr lang="pt-BR" dirty="0"/>
              <a:t> </a:t>
            </a:r>
            <a:r>
              <a:rPr lang="pt-BR" dirty="0" err="1"/>
              <a:t>ultricies</a:t>
            </a:r>
            <a:endParaRPr lang="pt-BR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9BEB9258-160D-4BB3-A188-7E7AF286B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sz="1000" smtClean="0"/>
              <a:t>19</a:t>
            </a:fld>
            <a:endParaRPr lang="pt-BR" sz="100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D6BF718-7BC2-4E24-9402-487DFCC23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3F124E-AEC7-4C29-BD76-3837B6D8F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dirty="0"/>
              <a:t>DD.MM.20AA</a:t>
            </a:r>
          </a:p>
        </p:txBody>
      </p:sp>
    </p:spTree>
    <p:extLst>
      <p:ext uri="{BB962C8B-B14F-4D97-AF65-F5344CB8AC3E}">
        <p14:creationId xmlns:p14="http://schemas.microsoft.com/office/powerpoint/2010/main" val="3581376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4B26A0-76B0-4D92-8A3B-F4FB7FCBB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022" y="2036604"/>
            <a:ext cx="5021940" cy="804338"/>
          </a:xfrm>
        </p:spPr>
        <p:txBody>
          <a:bodyPr rtlCol="0">
            <a:normAutofit fontScale="90000"/>
          </a:bodyPr>
          <a:lstStyle/>
          <a:p>
            <a:pPr rtl="0"/>
            <a:r>
              <a:rPr lang="pt-BR" dirty="0"/>
              <a:t>O QUE É LEAGUE OF LEGENDS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50184F8-7D3E-4F39-85DA-53F65AF618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1794" y="3157595"/>
            <a:ext cx="4205904" cy="569085"/>
          </a:xfrm>
        </p:spPr>
        <p:txBody>
          <a:bodyPr rtlCol="0"/>
          <a:lstStyle/>
          <a:p>
            <a:pPr algn="ctr" rtl="0"/>
            <a:r>
              <a:rPr lang="pt-BR" dirty="0"/>
              <a:t>League of Legends é um jogo eletrônico, do gênero batalha multijogador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7BC30F8-1890-4494-869A-DCD11E9F5FF4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545022" y="3864658"/>
            <a:ext cx="4700306" cy="1659841"/>
          </a:xfrm>
        </p:spPr>
        <p:txBody>
          <a:bodyPr rtlCol="0">
            <a:normAutofit lnSpcReduction="10000"/>
          </a:bodyPr>
          <a:lstStyle/>
          <a:p>
            <a:r>
              <a:rPr lang="pt-BR" sz="1800" dirty="0"/>
              <a:t>um jogo de estratégia em que duas equipes de cinco poderosos Campeões se enfrentam para destruir a base uma da outra.</a:t>
            </a:r>
          </a:p>
          <a:p>
            <a:r>
              <a:rPr lang="pt-BR" sz="1800" dirty="0"/>
              <a:t>Cada jogador tem sua função dentro de jogo, e todas as funções são importantes,  por isso é essencial uma boa equipe.</a:t>
            </a:r>
          </a:p>
          <a:p>
            <a:endParaRPr lang="pt-BR" sz="1800" dirty="0"/>
          </a:p>
        </p:txBody>
      </p:sp>
      <p:sp>
        <p:nvSpPr>
          <p:cNvPr id="8" name="Espaço Reservado para o Número do Slide 7">
            <a:extLst>
              <a:ext uri="{FF2B5EF4-FFF2-40B4-BE49-F238E27FC236}">
                <a16:creationId xmlns:a16="http://schemas.microsoft.com/office/drawing/2014/main" id="{FE91C663-2D66-4255-91B4-906F720EB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sz="1000" smtClean="0"/>
              <a:pPr rtl="0"/>
              <a:t>2</a:t>
            </a:fld>
            <a:endParaRPr lang="pt-BR" sz="1000" dirty="0"/>
          </a:p>
        </p:txBody>
      </p:sp>
      <p:pic>
        <p:nvPicPr>
          <p:cNvPr id="11" name="Imagem 10" descr="Ícone&#10;&#10;Descrição gerada automaticamente">
            <a:extLst>
              <a:ext uri="{FF2B5EF4-FFF2-40B4-BE49-F238E27FC236}">
                <a16:creationId xmlns:a16="http://schemas.microsoft.com/office/drawing/2014/main" id="{776CBDAC-9F11-4C45-9F96-C16DFC13A9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770" y="473383"/>
            <a:ext cx="3905250" cy="962025"/>
          </a:xfrm>
          <a:prstGeom prst="rect">
            <a:avLst/>
          </a:prstGeom>
        </p:spPr>
      </p:pic>
      <p:pic>
        <p:nvPicPr>
          <p:cNvPr id="12" name="Espaço Reservado para Imagem 11">
            <a:extLst>
              <a:ext uri="{FF2B5EF4-FFF2-40B4-BE49-F238E27FC236}">
                <a16:creationId xmlns:a16="http://schemas.microsoft.com/office/drawing/2014/main" id="{CE7F5A7E-E922-4903-9179-04EB846863D4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4"/>
          <a:srcRect t="12190" b="12190"/>
          <a:stretch>
            <a:fillRect/>
          </a:stretch>
        </p:blipFill>
        <p:spPr>
          <a:xfrm>
            <a:off x="5747403" y="2135124"/>
            <a:ext cx="6083300" cy="258775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9051119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Espaço Reservado para Imagem 26" descr="Logotipo da empresa">
            <a:extLst>
              <a:ext uri="{FF2B5EF4-FFF2-40B4-BE49-F238E27FC236}">
                <a16:creationId xmlns:a16="http://schemas.microsoft.com/office/drawing/2014/main" id="{FB2A302B-5D3B-40EC-8BE1-BD296E9D1B9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Título 4">
            <a:extLst>
              <a:ext uri="{FF2B5EF4-FFF2-40B4-BE49-F238E27FC236}">
                <a16:creationId xmlns:a16="http://schemas.microsoft.com/office/drawing/2014/main" id="{EC73CEBD-6C08-4E0C-9E82-28D34A80C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SLIDE NOSSA EQUIPE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729B071F-0D12-4804-81BF-4FFB907A21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BR" dirty="0"/>
              <a:t>LOREM IPSUM DOLOR SIT AMET, CONSECTETUER ADIPISCING ELIT. MAECENAS PORTTITOR</a:t>
            </a:r>
          </a:p>
        </p:txBody>
      </p:sp>
      <p:pic>
        <p:nvPicPr>
          <p:cNvPr id="29" name="Espaço Reservado para Imagem 28" descr="Foto dos membros da equipe">
            <a:extLst>
              <a:ext uri="{FF2B5EF4-FFF2-40B4-BE49-F238E27FC236}">
                <a16:creationId xmlns:a16="http://schemas.microsoft.com/office/drawing/2014/main" id="{A708FADF-CDF9-4068-A8FE-942FF9B74D1A}"/>
              </a:ext>
            </a:extLst>
          </p:cNvPr>
          <p:cNvPicPr>
            <a:picLocks noGrp="1" noChangeAspect="1"/>
          </p:cNvPicPr>
          <p:nvPr>
            <p:ph type="pic" sz="quarter" idx="33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E8E00B54-1018-41A0-92AF-46D993630EBD}"/>
              </a:ext>
            </a:extLst>
          </p:cNvPr>
          <p:cNvSpPr>
            <a:spLocks noGrp="1"/>
          </p:cNvSpPr>
          <p:nvPr>
            <p:ph type="body" idx="16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dirty="0" err="1"/>
              <a:t>Angelica</a:t>
            </a:r>
            <a:r>
              <a:rPr lang="pt-BR" dirty="0"/>
              <a:t> </a:t>
            </a:r>
            <a:r>
              <a:rPr lang="pt-BR" dirty="0" err="1"/>
              <a:t>Astrom</a:t>
            </a:r>
            <a:endParaRPr lang="pt-BR" dirty="0"/>
          </a:p>
        </p:txBody>
      </p: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8B8E9E7A-1401-4E48-8C01-EA96A17BDF2A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 rtlCol="0">
            <a:normAutofit fontScale="85000" lnSpcReduction="10000"/>
          </a:bodyPr>
          <a:lstStyle/>
          <a:p>
            <a:pPr rtl="0"/>
            <a:r>
              <a:rPr lang="pt-BR" dirty="0"/>
              <a:t>Cargo de membro da equipe</a:t>
            </a:r>
          </a:p>
        </p:txBody>
      </p:sp>
      <p:pic>
        <p:nvPicPr>
          <p:cNvPr id="33" name="Espaço Reservado para Imagem 32" descr="Foto dos membros da equipe">
            <a:extLst>
              <a:ext uri="{FF2B5EF4-FFF2-40B4-BE49-F238E27FC236}">
                <a16:creationId xmlns:a16="http://schemas.microsoft.com/office/drawing/2014/main" id="{F95B48C7-C603-448B-812B-C71705CF1B75}"/>
              </a:ext>
            </a:extLst>
          </p:cNvPr>
          <p:cNvPicPr>
            <a:picLocks noGrp="1" noChangeAspect="1"/>
          </p:cNvPicPr>
          <p:nvPr>
            <p:ph type="pic" sz="quarter" idx="39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5" name="Espaço Reservado para Texto 14">
            <a:extLst>
              <a:ext uri="{FF2B5EF4-FFF2-40B4-BE49-F238E27FC236}">
                <a16:creationId xmlns:a16="http://schemas.microsoft.com/office/drawing/2014/main" id="{EA6A43FA-5FFA-484D-8D0E-4C7A54F256A7}"/>
              </a:ext>
            </a:extLst>
          </p:cNvPr>
          <p:cNvSpPr>
            <a:spLocks noGrp="1"/>
          </p:cNvSpPr>
          <p:nvPr>
            <p:ph type="body" idx="38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dirty="0"/>
              <a:t>Diogo Martins</a:t>
            </a:r>
          </a:p>
        </p:txBody>
      </p:sp>
      <p:sp>
        <p:nvSpPr>
          <p:cNvPr id="14" name="Espaço Reservado para Texto 13">
            <a:extLst>
              <a:ext uri="{FF2B5EF4-FFF2-40B4-BE49-F238E27FC236}">
                <a16:creationId xmlns:a16="http://schemas.microsoft.com/office/drawing/2014/main" id="{35DC5F9B-BC45-47B1-9569-03F24C5366F9}"/>
              </a:ext>
            </a:extLst>
          </p:cNvPr>
          <p:cNvSpPr>
            <a:spLocks noGrp="1"/>
          </p:cNvSpPr>
          <p:nvPr>
            <p:ph type="body" idx="37"/>
          </p:nvPr>
        </p:nvSpPr>
        <p:spPr/>
        <p:txBody>
          <a:bodyPr rtlCol="0">
            <a:normAutofit fontScale="85000" lnSpcReduction="10000"/>
          </a:bodyPr>
          <a:lstStyle/>
          <a:p>
            <a:pPr rtl="0"/>
            <a:r>
              <a:rPr lang="pt-BR" dirty="0"/>
              <a:t>Cargo de membro da equipe</a:t>
            </a:r>
          </a:p>
        </p:txBody>
      </p:sp>
      <p:pic>
        <p:nvPicPr>
          <p:cNvPr id="37" name="Espaço Reservado para Imagem 36" descr="Foto dos membros da equipe">
            <a:extLst>
              <a:ext uri="{FF2B5EF4-FFF2-40B4-BE49-F238E27FC236}">
                <a16:creationId xmlns:a16="http://schemas.microsoft.com/office/drawing/2014/main" id="{F1002F14-48E2-4C6C-8D4B-E53C0E3ACF27}"/>
              </a:ext>
            </a:extLst>
          </p:cNvPr>
          <p:cNvPicPr>
            <a:picLocks noGrp="1" noChangeAspect="1"/>
          </p:cNvPicPr>
          <p:nvPr>
            <p:ph type="pic" sz="quarter" idx="45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1" name="Espaço Reservado para Texto 20">
            <a:extLst>
              <a:ext uri="{FF2B5EF4-FFF2-40B4-BE49-F238E27FC236}">
                <a16:creationId xmlns:a16="http://schemas.microsoft.com/office/drawing/2014/main" id="{147D9385-B136-49E1-B50C-69B506A798B8}"/>
              </a:ext>
            </a:extLst>
          </p:cNvPr>
          <p:cNvSpPr>
            <a:spLocks noGrp="1"/>
          </p:cNvSpPr>
          <p:nvPr>
            <p:ph type="body" idx="44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dirty="0"/>
              <a:t>Jens </a:t>
            </a:r>
            <a:r>
              <a:rPr lang="pt-BR" dirty="0" err="1"/>
              <a:t>Martensson</a:t>
            </a:r>
            <a:endParaRPr lang="pt-BR" dirty="0"/>
          </a:p>
        </p:txBody>
      </p:sp>
      <p:sp>
        <p:nvSpPr>
          <p:cNvPr id="20" name="Espaço Reservado para Texto 19">
            <a:extLst>
              <a:ext uri="{FF2B5EF4-FFF2-40B4-BE49-F238E27FC236}">
                <a16:creationId xmlns:a16="http://schemas.microsoft.com/office/drawing/2014/main" id="{41A02D9C-967F-448E-86B7-F059F13F3C49}"/>
              </a:ext>
            </a:extLst>
          </p:cNvPr>
          <p:cNvSpPr>
            <a:spLocks noGrp="1"/>
          </p:cNvSpPr>
          <p:nvPr>
            <p:ph type="body" idx="43"/>
          </p:nvPr>
        </p:nvSpPr>
        <p:spPr/>
        <p:txBody>
          <a:bodyPr rtlCol="0">
            <a:normAutofit fontScale="85000" lnSpcReduction="10000"/>
          </a:bodyPr>
          <a:lstStyle/>
          <a:p>
            <a:pPr rtl="0"/>
            <a:r>
              <a:rPr lang="pt-BR" dirty="0"/>
              <a:t>Cargo de membro da equipe</a:t>
            </a:r>
          </a:p>
        </p:txBody>
      </p:sp>
      <p:pic>
        <p:nvPicPr>
          <p:cNvPr id="31" name="Espaço Reservado para Imagem 30" descr="Foto dos membros da equipe">
            <a:extLst>
              <a:ext uri="{FF2B5EF4-FFF2-40B4-BE49-F238E27FC236}">
                <a16:creationId xmlns:a16="http://schemas.microsoft.com/office/drawing/2014/main" id="{D5DA1A83-8A79-4EA5-9999-C608FC485F96}"/>
              </a:ext>
            </a:extLst>
          </p:cNvPr>
          <p:cNvPicPr>
            <a:picLocks noGrp="1" noChangeAspect="1"/>
          </p:cNvPicPr>
          <p:nvPr>
            <p:ph type="pic" sz="quarter" idx="36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2" name="Espaço Reservado para Texto 11">
            <a:extLst>
              <a:ext uri="{FF2B5EF4-FFF2-40B4-BE49-F238E27FC236}">
                <a16:creationId xmlns:a16="http://schemas.microsoft.com/office/drawing/2014/main" id="{B11CC907-EFCA-4CEC-AC44-3398B08E17B6}"/>
              </a:ext>
            </a:extLst>
          </p:cNvPr>
          <p:cNvSpPr>
            <a:spLocks noGrp="1"/>
          </p:cNvSpPr>
          <p:nvPr>
            <p:ph type="body" idx="35"/>
          </p:nvPr>
        </p:nvSpPr>
        <p:spPr/>
        <p:txBody>
          <a:bodyPr rtlCol="0"/>
          <a:lstStyle/>
          <a:p>
            <a:pPr rtl="0"/>
            <a:r>
              <a:rPr lang="pt-BR" dirty="0" err="1"/>
              <a:t>Angelica</a:t>
            </a:r>
            <a:r>
              <a:rPr lang="pt-BR" dirty="0"/>
              <a:t> </a:t>
            </a:r>
            <a:r>
              <a:rPr lang="pt-BR" dirty="0" err="1"/>
              <a:t>Astrom</a:t>
            </a:r>
            <a:endParaRPr lang="pt-BR" dirty="0"/>
          </a:p>
        </p:txBody>
      </p:sp>
      <p:sp>
        <p:nvSpPr>
          <p:cNvPr id="11" name="Espaço Reservado para Texto 10">
            <a:extLst>
              <a:ext uri="{FF2B5EF4-FFF2-40B4-BE49-F238E27FC236}">
                <a16:creationId xmlns:a16="http://schemas.microsoft.com/office/drawing/2014/main" id="{4B8E0463-D6FB-4AF0-B713-3509AC7FCDF3}"/>
              </a:ext>
            </a:extLst>
          </p:cNvPr>
          <p:cNvSpPr>
            <a:spLocks noGrp="1"/>
          </p:cNvSpPr>
          <p:nvPr>
            <p:ph type="body" idx="34"/>
          </p:nvPr>
        </p:nvSpPr>
        <p:spPr/>
        <p:txBody>
          <a:bodyPr rtlCol="0">
            <a:normAutofit fontScale="85000" lnSpcReduction="10000"/>
          </a:bodyPr>
          <a:lstStyle/>
          <a:p>
            <a:pPr rtl="0"/>
            <a:r>
              <a:rPr lang="pt-BR" dirty="0"/>
              <a:t>Cargo de membro da equipe</a:t>
            </a:r>
          </a:p>
        </p:txBody>
      </p:sp>
      <p:pic>
        <p:nvPicPr>
          <p:cNvPr id="35" name="Espaço Reservado para Imagem 34" descr="Foto dos membros da equipe">
            <a:extLst>
              <a:ext uri="{FF2B5EF4-FFF2-40B4-BE49-F238E27FC236}">
                <a16:creationId xmlns:a16="http://schemas.microsoft.com/office/drawing/2014/main" id="{15B06B14-F8EB-4DD3-935C-A919FA6B579E}"/>
              </a:ext>
            </a:extLst>
          </p:cNvPr>
          <p:cNvPicPr>
            <a:picLocks noGrp="1" noChangeAspect="1"/>
          </p:cNvPicPr>
          <p:nvPr>
            <p:ph type="pic" sz="quarter" idx="42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8" name="Espaço Reservado para Texto 17">
            <a:extLst>
              <a:ext uri="{FF2B5EF4-FFF2-40B4-BE49-F238E27FC236}">
                <a16:creationId xmlns:a16="http://schemas.microsoft.com/office/drawing/2014/main" id="{69CBA094-5068-4A31-8608-0B82623441B0}"/>
              </a:ext>
            </a:extLst>
          </p:cNvPr>
          <p:cNvSpPr>
            <a:spLocks noGrp="1"/>
          </p:cNvSpPr>
          <p:nvPr>
            <p:ph type="body" idx="41"/>
          </p:nvPr>
        </p:nvSpPr>
        <p:spPr/>
        <p:txBody>
          <a:bodyPr rtlCol="0"/>
          <a:lstStyle/>
          <a:p>
            <a:pPr rtl="0"/>
            <a:r>
              <a:rPr lang="pt-BR" dirty="0"/>
              <a:t>Diogo Martins</a:t>
            </a:r>
          </a:p>
        </p:txBody>
      </p:sp>
      <p:sp>
        <p:nvSpPr>
          <p:cNvPr id="17" name="Espaço Reservado para Texto 16">
            <a:extLst>
              <a:ext uri="{FF2B5EF4-FFF2-40B4-BE49-F238E27FC236}">
                <a16:creationId xmlns:a16="http://schemas.microsoft.com/office/drawing/2014/main" id="{D3FB2709-DCAC-409A-A8AC-512006324CA0}"/>
              </a:ext>
            </a:extLst>
          </p:cNvPr>
          <p:cNvSpPr>
            <a:spLocks noGrp="1"/>
          </p:cNvSpPr>
          <p:nvPr>
            <p:ph type="body" idx="40"/>
          </p:nvPr>
        </p:nvSpPr>
        <p:spPr/>
        <p:txBody>
          <a:bodyPr rtlCol="0">
            <a:normAutofit fontScale="85000" lnSpcReduction="10000"/>
          </a:bodyPr>
          <a:lstStyle/>
          <a:p>
            <a:pPr rtl="0"/>
            <a:r>
              <a:rPr lang="pt-BR" dirty="0"/>
              <a:t>Cargo de membro da equipe</a:t>
            </a:r>
          </a:p>
        </p:txBody>
      </p:sp>
      <p:pic>
        <p:nvPicPr>
          <p:cNvPr id="39" name="Espaço Reservado para Imagem 38" descr="Foto dos membros da equipe">
            <a:extLst>
              <a:ext uri="{FF2B5EF4-FFF2-40B4-BE49-F238E27FC236}">
                <a16:creationId xmlns:a16="http://schemas.microsoft.com/office/drawing/2014/main" id="{17AC82E1-4FC1-4FDD-95AF-9A92CEFFC144}"/>
              </a:ext>
            </a:extLst>
          </p:cNvPr>
          <p:cNvPicPr>
            <a:picLocks noGrp="1" noChangeAspect="1"/>
          </p:cNvPicPr>
          <p:nvPr>
            <p:ph type="pic" sz="quarter" idx="48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4" name="Espaço Reservado para Texto 23">
            <a:extLst>
              <a:ext uri="{FF2B5EF4-FFF2-40B4-BE49-F238E27FC236}">
                <a16:creationId xmlns:a16="http://schemas.microsoft.com/office/drawing/2014/main" id="{3E78F880-37A0-44ED-9FE3-072A94BE41C0}"/>
              </a:ext>
            </a:extLst>
          </p:cNvPr>
          <p:cNvSpPr>
            <a:spLocks noGrp="1"/>
          </p:cNvSpPr>
          <p:nvPr>
            <p:ph type="body" idx="47"/>
          </p:nvPr>
        </p:nvSpPr>
        <p:spPr/>
        <p:txBody>
          <a:bodyPr rtlCol="0"/>
          <a:lstStyle/>
          <a:p>
            <a:pPr rtl="0"/>
            <a:r>
              <a:rPr lang="pt-BR" dirty="0"/>
              <a:t>Jens </a:t>
            </a:r>
            <a:r>
              <a:rPr lang="pt-BR" dirty="0" err="1"/>
              <a:t>Martensson</a:t>
            </a:r>
            <a:endParaRPr lang="pt-BR" dirty="0"/>
          </a:p>
        </p:txBody>
      </p:sp>
      <p:sp>
        <p:nvSpPr>
          <p:cNvPr id="23" name="Espaço Reservado para Texto 22">
            <a:extLst>
              <a:ext uri="{FF2B5EF4-FFF2-40B4-BE49-F238E27FC236}">
                <a16:creationId xmlns:a16="http://schemas.microsoft.com/office/drawing/2014/main" id="{B4AF37E2-1BAA-4437-8BC1-97C399F3C70F}"/>
              </a:ext>
            </a:extLst>
          </p:cNvPr>
          <p:cNvSpPr>
            <a:spLocks noGrp="1"/>
          </p:cNvSpPr>
          <p:nvPr>
            <p:ph type="body" idx="46"/>
          </p:nvPr>
        </p:nvSpPr>
        <p:spPr/>
        <p:txBody>
          <a:bodyPr rtlCol="0">
            <a:normAutofit fontScale="85000" lnSpcReduction="10000"/>
          </a:bodyPr>
          <a:lstStyle/>
          <a:p>
            <a:pPr rtl="0"/>
            <a:r>
              <a:rPr lang="pt-BR" dirty="0"/>
              <a:t>Cargo de membro da equipe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B07308EF-8E55-47A7-8860-7C83879E8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sz="1000" smtClean="0"/>
              <a:t>20</a:t>
            </a:fld>
            <a:endParaRPr lang="pt-BR" sz="1000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0A2A28C-687F-445D-9377-8CE82F013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AC057B3-EF94-4CBD-B7DB-DB85697B0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dirty="0"/>
              <a:t>DD.MM.20AA</a:t>
            </a:r>
          </a:p>
        </p:txBody>
      </p:sp>
    </p:spTree>
    <p:extLst>
      <p:ext uri="{BB962C8B-B14F-4D97-AF65-F5344CB8AC3E}">
        <p14:creationId xmlns:p14="http://schemas.microsoft.com/office/powerpoint/2010/main" val="40318507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Espaço Reservado para Imagem 20" descr="Logotipo da empresa">
            <a:extLst>
              <a:ext uri="{FF2B5EF4-FFF2-40B4-BE49-F238E27FC236}">
                <a16:creationId xmlns:a16="http://schemas.microsoft.com/office/drawing/2014/main" id="{6CEE2AB6-77F9-42A9-87B8-B3F629E6B0A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7EE037F-A730-41CA-8CC6-20499D3EA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FINANCIAMENTO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ABA1C75-C69D-4D41-A555-3BFDFAB3B2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BR" dirty="0"/>
              <a:t>LOREM IPSUM DOLOR SIT AMET, CONSECTETUER ADIPISCING ELIT. MAECENAS PORTTITOR</a:t>
            </a:r>
          </a:p>
        </p:txBody>
      </p: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C4D0DF72-0ED9-4177-AA9F-92155707E580}"/>
              </a:ext>
            </a:extLst>
          </p:cNvPr>
          <p:cNvSpPr>
            <a:spLocks noGrp="1"/>
          </p:cNvSpPr>
          <p:nvPr>
            <p:ph type="body" idx="34"/>
          </p:nvPr>
        </p:nvSpPr>
        <p:spPr/>
        <p:txBody>
          <a:bodyPr rtlCol="0">
            <a:normAutofit fontScale="92500"/>
          </a:bodyPr>
          <a:lstStyle/>
          <a:p>
            <a:r>
              <a:rPr lang="pt-BR" dirty="0">
                <a:solidFill>
                  <a:schemeClr val="bg2">
                    <a:lumMod val="95000"/>
                  </a:schemeClr>
                </a:solidFill>
              </a:rPr>
              <a:t>R$ </a:t>
            </a:r>
            <a:r>
              <a:rPr lang="pt-BR" dirty="0"/>
              <a:t>1.500.000</a:t>
            </a:r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3248500B-B1C0-4B93-A5C8-F3528E3F0940}"/>
              </a:ext>
            </a:extLst>
          </p:cNvPr>
          <p:cNvSpPr>
            <a:spLocks noGrp="1"/>
          </p:cNvSpPr>
          <p:nvPr>
            <p:ph type="body" idx="42"/>
          </p:nvPr>
        </p:nvSpPr>
        <p:spPr/>
        <p:txBody>
          <a:bodyPr rtlCol="0">
            <a:normAutofit fontScale="92500"/>
          </a:bodyPr>
          <a:lstStyle/>
          <a:p>
            <a:pPr rtl="0"/>
            <a:r>
              <a:rPr lang="pt-BR" dirty="0"/>
              <a:t>Título da categoria</a:t>
            </a:r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FC0926F0-25F5-4366-A9CC-C019C576C641}"/>
              </a:ext>
            </a:extLst>
          </p:cNvPr>
          <p:cNvSpPr>
            <a:spLocks noGrp="1"/>
          </p:cNvSpPr>
          <p:nvPr>
            <p:ph type="body" idx="45"/>
          </p:nvPr>
        </p:nvSpPr>
        <p:spPr/>
        <p:txBody>
          <a:bodyPr rtlCol="0">
            <a:normAutofit fontScale="92500"/>
          </a:bodyPr>
          <a:lstStyle/>
          <a:p>
            <a:r>
              <a:rPr lang="pt-BR" dirty="0">
                <a:solidFill>
                  <a:schemeClr val="bg2">
                    <a:lumMod val="95000"/>
                  </a:schemeClr>
                </a:solidFill>
              </a:rPr>
              <a:t>R$ </a:t>
            </a:r>
            <a:r>
              <a:rPr lang="pt-BR" dirty="0"/>
              <a:t>1.500.000</a:t>
            </a:r>
          </a:p>
        </p:txBody>
      </p:sp>
      <p:sp>
        <p:nvSpPr>
          <p:cNvPr id="11" name="Espaço Reservado para Texto 10">
            <a:extLst>
              <a:ext uri="{FF2B5EF4-FFF2-40B4-BE49-F238E27FC236}">
                <a16:creationId xmlns:a16="http://schemas.microsoft.com/office/drawing/2014/main" id="{10F7DD00-2746-4E1D-9ED9-2A2A45757651}"/>
              </a:ext>
            </a:extLst>
          </p:cNvPr>
          <p:cNvSpPr>
            <a:spLocks noGrp="1"/>
          </p:cNvSpPr>
          <p:nvPr>
            <p:ph type="body" idx="46"/>
          </p:nvPr>
        </p:nvSpPr>
        <p:spPr/>
        <p:txBody>
          <a:bodyPr rtlCol="0">
            <a:normAutofit fontScale="92500"/>
          </a:bodyPr>
          <a:lstStyle/>
          <a:p>
            <a:pPr rtl="0"/>
            <a:r>
              <a:rPr lang="pt-BR" dirty="0"/>
              <a:t>Título da categoria</a:t>
            </a:r>
          </a:p>
        </p:txBody>
      </p:sp>
      <p:sp>
        <p:nvSpPr>
          <p:cNvPr id="12" name="Espaço Reservado para Texto 11">
            <a:extLst>
              <a:ext uri="{FF2B5EF4-FFF2-40B4-BE49-F238E27FC236}">
                <a16:creationId xmlns:a16="http://schemas.microsoft.com/office/drawing/2014/main" id="{E06AE86F-CBE5-4A5D-B862-6A87F5A8538C}"/>
              </a:ext>
            </a:extLst>
          </p:cNvPr>
          <p:cNvSpPr>
            <a:spLocks noGrp="1"/>
          </p:cNvSpPr>
          <p:nvPr>
            <p:ph type="body" idx="47"/>
          </p:nvPr>
        </p:nvSpPr>
        <p:spPr/>
        <p:txBody>
          <a:bodyPr rtlCol="0">
            <a:normAutofit fontScale="92500"/>
          </a:bodyPr>
          <a:lstStyle/>
          <a:p>
            <a:r>
              <a:rPr lang="pt-BR" dirty="0">
                <a:solidFill>
                  <a:schemeClr val="bg2">
                    <a:lumMod val="95000"/>
                  </a:schemeClr>
                </a:solidFill>
              </a:rPr>
              <a:t>R$ </a:t>
            </a:r>
            <a:r>
              <a:rPr lang="pt-BR" dirty="0"/>
              <a:t>1.500.000</a:t>
            </a:r>
          </a:p>
        </p:txBody>
      </p:sp>
      <p:sp>
        <p:nvSpPr>
          <p:cNvPr id="13" name="Espaço Reservado para Texto 12">
            <a:extLst>
              <a:ext uri="{FF2B5EF4-FFF2-40B4-BE49-F238E27FC236}">
                <a16:creationId xmlns:a16="http://schemas.microsoft.com/office/drawing/2014/main" id="{68F52BDF-E8EE-4030-93B5-FDB571BFF38E}"/>
              </a:ext>
            </a:extLst>
          </p:cNvPr>
          <p:cNvSpPr>
            <a:spLocks noGrp="1"/>
          </p:cNvSpPr>
          <p:nvPr>
            <p:ph type="body" idx="48"/>
          </p:nvPr>
        </p:nvSpPr>
        <p:spPr/>
        <p:txBody>
          <a:bodyPr rtlCol="0">
            <a:normAutofit fontScale="92500"/>
          </a:bodyPr>
          <a:lstStyle/>
          <a:p>
            <a:pPr rtl="0"/>
            <a:r>
              <a:rPr lang="pt-BR" dirty="0"/>
              <a:t>Título da categoria</a:t>
            </a:r>
          </a:p>
        </p:txBody>
      </p:sp>
      <p:sp>
        <p:nvSpPr>
          <p:cNvPr id="14" name="Espaço Reservado para Texto 13">
            <a:extLst>
              <a:ext uri="{FF2B5EF4-FFF2-40B4-BE49-F238E27FC236}">
                <a16:creationId xmlns:a16="http://schemas.microsoft.com/office/drawing/2014/main" id="{BBD4E04C-CA27-41FE-B45E-FEF8371A03F1}"/>
              </a:ext>
            </a:extLst>
          </p:cNvPr>
          <p:cNvSpPr>
            <a:spLocks noGrp="1"/>
          </p:cNvSpPr>
          <p:nvPr>
            <p:ph type="body" idx="49"/>
          </p:nvPr>
        </p:nvSpPr>
        <p:spPr/>
        <p:txBody>
          <a:bodyPr rtlCol="0">
            <a:normAutofit fontScale="92500"/>
          </a:bodyPr>
          <a:lstStyle/>
          <a:p>
            <a:r>
              <a:rPr lang="pt-BR" dirty="0">
                <a:solidFill>
                  <a:schemeClr val="bg2">
                    <a:lumMod val="95000"/>
                  </a:schemeClr>
                </a:solidFill>
              </a:rPr>
              <a:t>R$ </a:t>
            </a:r>
            <a:r>
              <a:rPr lang="pt-BR" dirty="0"/>
              <a:t>1.500.000</a:t>
            </a:r>
          </a:p>
        </p:txBody>
      </p:sp>
      <p:sp>
        <p:nvSpPr>
          <p:cNvPr id="15" name="Espaço Reservado para Texto 14">
            <a:extLst>
              <a:ext uri="{FF2B5EF4-FFF2-40B4-BE49-F238E27FC236}">
                <a16:creationId xmlns:a16="http://schemas.microsoft.com/office/drawing/2014/main" id="{55D1607E-8654-400A-85C7-8239EF17935F}"/>
              </a:ext>
            </a:extLst>
          </p:cNvPr>
          <p:cNvSpPr>
            <a:spLocks noGrp="1"/>
          </p:cNvSpPr>
          <p:nvPr>
            <p:ph type="body" idx="50"/>
          </p:nvPr>
        </p:nvSpPr>
        <p:spPr/>
        <p:txBody>
          <a:bodyPr rtlCol="0">
            <a:normAutofit fontScale="92500"/>
          </a:bodyPr>
          <a:lstStyle/>
          <a:p>
            <a:pPr rtl="0"/>
            <a:r>
              <a:rPr lang="pt-BR" dirty="0"/>
              <a:t>Título da categoria</a:t>
            </a:r>
          </a:p>
        </p:txBody>
      </p:sp>
      <p:sp>
        <p:nvSpPr>
          <p:cNvPr id="16" name="Espaço Reservado para Texto 15">
            <a:extLst>
              <a:ext uri="{FF2B5EF4-FFF2-40B4-BE49-F238E27FC236}">
                <a16:creationId xmlns:a16="http://schemas.microsoft.com/office/drawing/2014/main" id="{B3898360-1205-49DF-846A-7D37E0219C01}"/>
              </a:ext>
            </a:extLst>
          </p:cNvPr>
          <p:cNvSpPr>
            <a:spLocks noGrp="1"/>
          </p:cNvSpPr>
          <p:nvPr>
            <p:ph type="body" idx="51"/>
          </p:nvPr>
        </p:nvSpPr>
        <p:spPr/>
        <p:txBody>
          <a:bodyPr rtlCol="0">
            <a:normAutofit fontScale="92500"/>
          </a:bodyPr>
          <a:lstStyle/>
          <a:p>
            <a:r>
              <a:rPr lang="pt-BR" dirty="0">
                <a:solidFill>
                  <a:schemeClr val="bg2">
                    <a:lumMod val="95000"/>
                  </a:schemeClr>
                </a:solidFill>
              </a:rPr>
              <a:t>R$ </a:t>
            </a:r>
            <a:r>
              <a:rPr lang="pt-BR" dirty="0"/>
              <a:t>2.500.000</a:t>
            </a:r>
          </a:p>
        </p:txBody>
      </p:sp>
      <p:sp>
        <p:nvSpPr>
          <p:cNvPr id="17" name="Espaço Reservado para Texto 16">
            <a:extLst>
              <a:ext uri="{FF2B5EF4-FFF2-40B4-BE49-F238E27FC236}">
                <a16:creationId xmlns:a16="http://schemas.microsoft.com/office/drawing/2014/main" id="{F24221C2-E578-4DC7-AA80-13816114039D}"/>
              </a:ext>
            </a:extLst>
          </p:cNvPr>
          <p:cNvSpPr>
            <a:spLocks noGrp="1"/>
          </p:cNvSpPr>
          <p:nvPr>
            <p:ph type="body" idx="52"/>
          </p:nvPr>
        </p:nvSpPr>
        <p:spPr/>
        <p:txBody>
          <a:bodyPr rtlCol="0">
            <a:normAutofit fontScale="92500"/>
          </a:bodyPr>
          <a:lstStyle/>
          <a:p>
            <a:pPr rtl="0"/>
            <a:r>
              <a:rPr lang="pt-BR" dirty="0"/>
              <a:t>Título da categoria</a:t>
            </a:r>
          </a:p>
        </p:txBody>
      </p:sp>
      <p:sp>
        <p:nvSpPr>
          <p:cNvPr id="18" name="Espaço Reservado para Texto 17">
            <a:extLst>
              <a:ext uri="{FF2B5EF4-FFF2-40B4-BE49-F238E27FC236}">
                <a16:creationId xmlns:a16="http://schemas.microsoft.com/office/drawing/2014/main" id="{DA322BE0-16AC-4DA8-B14C-E1CFF6F7BB47}"/>
              </a:ext>
            </a:extLst>
          </p:cNvPr>
          <p:cNvSpPr>
            <a:spLocks noGrp="1"/>
          </p:cNvSpPr>
          <p:nvPr>
            <p:ph type="body" idx="53"/>
          </p:nvPr>
        </p:nvSpPr>
        <p:spPr/>
        <p:txBody>
          <a:bodyPr rtlCol="0">
            <a:normAutofit fontScale="92500"/>
          </a:bodyPr>
          <a:lstStyle/>
          <a:p>
            <a:r>
              <a:rPr lang="pt-BR" dirty="0">
                <a:solidFill>
                  <a:schemeClr val="bg2">
                    <a:lumMod val="95000"/>
                  </a:schemeClr>
                </a:solidFill>
              </a:rPr>
              <a:t>R$ </a:t>
            </a:r>
            <a:r>
              <a:rPr lang="pt-BR" dirty="0"/>
              <a:t>1.500.000</a:t>
            </a:r>
          </a:p>
        </p:txBody>
      </p:sp>
      <p:sp>
        <p:nvSpPr>
          <p:cNvPr id="19" name="Espaço Reservado para Texto 18">
            <a:extLst>
              <a:ext uri="{FF2B5EF4-FFF2-40B4-BE49-F238E27FC236}">
                <a16:creationId xmlns:a16="http://schemas.microsoft.com/office/drawing/2014/main" id="{AD114D9F-E5FF-4D6E-AB15-975F8897E15C}"/>
              </a:ext>
            </a:extLst>
          </p:cNvPr>
          <p:cNvSpPr>
            <a:spLocks noGrp="1"/>
          </p:cNvSpPr>
          <p:nvPr>
            <p:ph type="body" idx="54"/>
          </p:nvPr>
        </p:nvSpPr>
        <p:spPr/>
        <p:txBody>
          <a:bodyPr rtlCol="0">
            <a:normAutofit fontScale="92500"/>
          </a:bodyPr>
          <a:lstStyle/>
          <a:p>
            <a:pPr rtl="0"/>
            <a:r>
              <a:rPr lang="pt-BR" dirty="0"/>
              <a:t>Título da categoria</a:t>
            </a:r>
          </a:p>
        </p:txBody>
      </p:sp>
      <p:graphicFrame>
        <p:nvGraphicFramePr>
          <p:cNvPr id="23" name="Espaço Reservado para Gráfico 22" descr="Gráfico de pizza">
            <a:extLst>
              <a:ext uri="{FF2B5EF4-FFF2-40B4-BE49-F238E27FC236}">
                <a16:creationId xmlns:a16="http://schemas.microsoft.com/office/drawing/2014/main" id="{CD7B30DD-39D7-4EDB-B49F-BBF497E33747}"/>
              </a:ext>
            </a:extLst>
          </p:cNvPr>
          <p:cNvGraphicFramePr>
            <a:graphicFrameLocks noGrp="1"/>
          </p:cNvGraphicFramePr>
          <p:nvPr>
            <p:ph type="chart" sz="quarter" idx="55"/>
            <p:extLst>
              <p:ext uri="{D42A27DB-BD31-4B8C-83A1-F6EECF244321}">
                <p14:modId xmlns:p14="http://schemas.microsoft.com/office/powerpoint/2010/main" val="3995028696"/>
              </p:ext>
            </p:extLst>
          </p:nvPr>
        </p:nvGraphicFramePr>
        <p:xfrm>
          <a:off x="6924675" y="860425"/>
          <a:ext cx="4483100" cy="45735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5FA99AA7-B30F-419C-B3C8-975D9C784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sz="1000" smtClean="0"/>
              <a:t>21</a:t>
            </a:fld>
            <a:endParaRPr lang="pt-BR" sz="100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681D707-0D77-46E2-8C22-B5ADEB93C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10146FC-F18A-4E5C-9079-B306E40F2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dirty="0"/>
              <a:t>DD.MM.20AA</a:t>
            </a:r>
          </a:p>
        </p:txBody>
      </p:sp>
    </p:spTree>
    <p:extLst>
      <p:ext uri="{BB962C8B-B14F-4D97-AF65-F5344CB8AC3E}">
        <p14:creationId xmlns:p14="http://schemas.microsoft.com/office/powerpoint/2010/main" val="36236239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Espaço Reservado para Imagem 9" descr="Logotipo da empresa">
            <a:extLst>
              <a:ext uri="{FF2B5EF4-FFF2-40B4-BE49-F238E27FC236}">
                <a16:creationId xmlns:a16="http://schemas.microsoft.com/office/drawing/2014/main" id="{CA87F037-7DB2-45C9-A176-874E6A13B3A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/>
      </p:pic>
      <p:pic>
        <p:nvPicPr>
          <p:cNvPr id="20" name="Espaço Reservado para Imagem 19" descr="Plano de fundo abstrato">
            <a:extLst>
              <a:ext uri="{FF2B5EF4-FFF2-40B4-BE49-F238E27FC236}">
                <a16:creationId xmlns:a16="http://schemas.microsoft.com/office/drawing/2014/main" id="{B9CF847D-0BA8-4D40-B95D-DAC8A415A56D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Título 4">
            <a:extLst>
              <a:ext uri="{FF2B5EF4-FFF2-40B4-BE49-F238E27FC236}">
                <a16:creationId xmlns:a16="http://schemas.microsoft.com/office/drawing/2014/main" id="{953F70E9-6111-446A-BD49-B6A996FA0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RESUMO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33221DE2-465E-4B89-BDBB-17EC727932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BR" dirty="0"/>
              <a:t>LOREM IPSUM DOLOR SIT AMET, CONSECTETUER ADIPISCING ELIT</a:t>
            </a:r>
          </a:p>
        </p:txBody>
      </p: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7F9E6494-1485-4A3D-8CD3-31B5FAC16899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 rtlCol="0"/>
          <a:lstStyle/>
          <a:p>
            <a:pPr rtl="0"/>
            <a:r>
              <a:rPr lang="pt-BR" dirty="0" err="1"/>
              <a:t>Lorem</a:t>
            </a:r>
            <a:r>
              <a:rPr lang="pt-BR" dirty="0"/>
              <a:t>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, </a:t>
            </a:r>
            <a:r>
              <a:rPr lang="pt-BR" dirty="0" err="1"/>
              <a:t>consectetuer</a:t>
            </a:r>
            <a:r>
              <a:rPr lang="pt-BR" dirty="0"/>
              <a:t> </a:t>
            </a:r>
            <a:r>
              <a:rPr lang="pt-BR" dirty="0" err="1"/>
              <a:t>adipiscing</a:t>
            </a:r>
            <a:r>
              <a:rPr lang="pt-BR" dirty="0"/>
              <a:t> </a:t>
            </a:r>
            <a:r>
              <a:rPr lang="pt-BR" dirty="0" err="1"/>
              <a:t>elit</a:t>
            </a:r>
            <a:r>
              <a:rPr lang="pt-BR" dirty="0"/>
              <a:t>. </a:t>
            </a:r>
            <a:r>
              <a:rPr lang="pt-BR" dirty="0" err="1"/>
              <a:t>Maecenas</a:t>
            </a:r>
            <a:r>
              <a:rPr lang="pt-BR" dirty="0"/>
              <a:t> </a:t>
            </a:r>
            <a:r>
              <a:rPr lang="pt-BR" dirty="0" err="1"/>
              <a:t>porttitor</a:t>
            </a:r>
            <a:r>
              <a:rPr lang="pt-BR" dirty="0"/>
              <a:t> </a:t>
            </a:r>
            <a:r>
              <a:rPr lang="pt-BR" dirty="0" err="1"/>
              <a:t>congue</a:t>
            </a:r>
            <a:r>
              <a:rPr lang="pt-BR" dirty="0"/>
              <a:t> massa. </a:t>
            </a:r>
            <a:r>
              <a:rPr lang="pt-BR" dirty="0" err="1"/>
              <a:t>Fusce</a:t>
            </a:r>
            <a:r>
              <a:rPr lang="pt-BR" dirty="0"/>
              <a:t> </a:t>
            </a:r>
            <a:r>
              <a:rPr lang="pt-BR" dirty="0" err="1"/>
              <a:t>posuere</a:t>
            </a:r>
            <a:r>
              <a:rPr lang="pt-BR" dirty="0"/>
              <a:t>, magna </a:t>
            </a:r>
            <a:r>
              <a:rPr lang="pt-BR" dirty="0" err="1"/>
              <a:t>sed</a:t>
            </a:r>
            <a:r>
              <a:rPr lang="pt-BR" dirty="0"/>
              <a:t> </a:t>
            </a:r>
            <a:r>
              <a:rPr lang="pt-BR" dirty="0" err="1"/>
              <a:t>pulvinar</a:t>
            </a:r>
            <a:r>
              <a:rPr lang="pt-BR" dirty="0"/>
              <a:t> </a:t>
            </a:r>
            <a:r>
              <a:rPr lang="pt-BR" dirty="0" err="1"/>
              <a:t>ultricies</a:t>
            </a:r>
            <a:r>
              <a:rPr lang="pt-BR" dirty="0"/>
              <a:t>, </a:t>
            </a:r>
            <a:r>
              <a:rPr lang="pt-BR" dirty="0" err="1"/>
              <a:t>purus</a:t>
            </a:r>
            <a:r>
              <a:rPr lang="pt-BR" dirty="0"/>
              <a:t> </a:t>
            </a:r>
            <a:r>
              <a:rPr lang="pt-BR" dirty="0" err="1"/>
              <a:t>lectus</a:t>
            </a:r>
            <a:r>
              <a:rPr lang="pt-BR" dirty="0"/>
              <a:t> </a:t>
            </a:r>
            <a:r>
              <a:rPr lang="pt-BR" dirty="0" err="1"/>
              <a:t>malesuada</a:t>
            </a:r>
            <a:r>
              <a:rPr lang="pt-BR" dirty="0"/>
              <a:t> libero,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 </a:t>
            </a:r>
            <a:r>
              <a:rPr lang="pt-BR" dirty="0" err="1"/>
              <a:t>commodo</a:t>
            </a:r>
            <a:r>
              <a:rPr lang="pt-BR" dirty="0"/>
              <a:t> magna </a:t>
            </a:r>
            <a:r>
              <a:rPr lang="pt-BR" dirty="0" err="1"/>
              <a:t>eros</a:t>
            </a:r>
            <a:r>
              <a:rPr lang="pt-BR" dirty="0"/>
              <a:t> quis urna.</a:t>
            </a:r>
          </a:p>
          <a:p>
            <a:pPr rtl="0"/>
            <a:r>
              <a:rPr lang="pt-BR" dirty="0"/>
              <a:t>Nunc </a:t>
            </a:r>
            <a:r>
              <a:rPr lang="pt-BR" dirty="0" err="1"/>
              <a:t>viverra</a:t>
            </a:r>
            <a:r>
              <a:rPr lang="pt-BR" dirty="0"/>
              <a:t> </a:t>
            </a:r>
            <a:r>
              <a:rPr lang="pt-BR" dirty="0" err="1"/>
              <a:t>imperdiet</a:t>
            </a:r>
            <a:r>
              <a:rPr lang="pt-BR" dirty="0"/>
              <a:t> </a:t>
            </a:r>
            <a:r>
              <a:rPr lang="pt-BR" dirty="0" err="1"/>
              <a:t>enim</a:t>
            </a:r>
            <a:r>
              <a:rPr lang="pt-BR" dirty="0"/>
              <a:t>. </a:t>
            </a:r>
            <a:r>
              <a:rPr lang="pt-BR" dirty="0" err="1"/>
              <a:t>Fusce</a:t>
            </a:r>
            <a:r>
              <a:rPr lang="pt-BR" dirty="0"/>
              <a:t> est. </a:t>
            </a:r>
            <a:r>
              <a:rPr lang="pt-BR" dirty="0" err="1"/>
              <a:t>Vivamus</a:t>
            </a:r>
            <a:r>
              <a:rPr lang="pt-BR" dirty="0"/>
              <a:t> a </a:t>
            </a:r>
            <a:r>
              <a:rPr lang="pt-BR" dirty="0" err="1"/>
              <a:t>tellus</a:t>
            </a:r>
            <a:r>
              <a:rPr lang="pt-BR" dirty="0"/>
              <a:t>.</a:t>
            </a:r>
          </a:p>
          <a:p>
            <a:pPr rtl="0"/>
            <a:r>
              <a:rPr lang="pt-BR" dirty="0" err="1"/>
              <a:t>Pellentesque</a:t>
            </a:r>
            <a:r>
              <a:rPr lang="pt-BR" dirty="0"/>
              <a:t> </a:t>
            </a:r>
            <a:r>
              <a:rPr lang="pt-BR" dirty="0" err="1"/>
              <a:t>habitant</a:t>
            </a:r>
            <a:r>
              <a:rPr lang="pt-BR" dirty="0"/>
              <a:t> </a:t>
            </a:r>
            <a:r>
              <a:rPr lang="pt-BR" dirty="0" err="1"/>
              <a:t>morbi</a:t>
            </a:r>
            <a:r>
              <a:rPr lang="pt-BR" dirty="0"/>
              <a:t> </a:t>
            </a:r>
            <a:r>
              <a:rPr lang="pt-BR" dirty="0" err="1"/>
              <a:t>tristique</a:t>
            </a:r>
            <a:r>
              <a:rPr lang="pt-BR" dirty="0"/>
              <a:t> </a:t>
            </a:r>
            <a:r>
              <a:rPr lang="pt-BR" dirty="0" err="1"/>
              <a:t>senectus</a:t>
            </a:r>
            <a:r>
              <a:rPr lang="pt-BR" dirty="0"/>
              <a:t> et </a:t>
            </a:r>
            <a:r>
              <a:rPr lang="pt-BR" dirty="0" err="1"/>
              <a:t>netus</a:t>
            </a:r>
            <a:r>
              <a:rPr lang="pt-BR" dirty="0"/>
              <a:t> et </a:t>
            </a:r>
            <a:r>
              <a:rPr lang="pt-BR" dirty="0" err="1"/>
              <a:t>malesuada</a:t>
            </a:r>
            <a:r>
              <a:rPr lang="pt-BR" dirty="0"/>
              <a:t> fames ac </a:t>
            </a:r>
            <a:r>
              <a:rPr lang="pt-BR" dirty="0" err="1"/>
              <a:t>turpis</a:t>
            </a:r>
            <a:r>
              <a:rPr lang="pt-BR" dirty="0"/>
              <a:t> </a:t>
            </a:r>
            <a:r>
              <a:rPr lang="pt-BR" dirty="0" err="1"/>
              <a:t>egestas</a:t>
            </a:r>
            <a:r>
              <a:rPr lang="pt-BR" dirty="0"/>
              <a:t>. </a:t>
            </a:r>
            <a:r>
              <a:rPr lang="pt-BR" dirty="0" err="1"/>
              <a:t>Proin</a:t>
            </a:r>
            <a:r>
              <a:rPr lang="pt-BR" dirty="0"/>
              <a:t> </a:t>
            </a:r>
            <a:r>
              <a:rPr lang="pt-BR" dirty="0" err="1"/>
              <a:t>pharetra</a:t>
            </a:r>
            <a:r>
              <a:rPr lang="pt-BR" dirty="0"/>
              <a:t> </a:t>
            </a:r>
            <a:r>
              <a:rPr lang="pt-BR" dirty="0" err="1"/>
              <a:t>nonummy</a:t>
            </a:r>
            <a:r>
              <a:rPr lang="pt-BR" dirty="0"/>
              <a:t> pede. </a:t>
            </a:r>
            <a:r>
              <a:rPr lang="pt-BR" dirty="0" err="1"/>
              <a:t>Mauris</a:t>
            </a:r>
            <a:r>
              <a:rPr lang="pt-BR" dirty="0"/>
              <a:t> et </a:t>
            </a:r>
            <a:r>
              <a:rPr lang="pt-BR" dirty="0" err="1"/>
              <a:t>orci</a:t>
            </a:r>
            <a:r>
              <a:rPr lang="pt-BR" dirty="0"/>
              <a:t>.</a:t>
            </a:r>
          </a:p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F9EB9F42-DBAC-4200-A2A6-96F4D943E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sz="1000" smtClean="0"/>
              <a:pPr rtl="0"/>
              <a:t>22</a:t>
            </a:fld>
            <a:endParaRPr lang="pt-BR" sz="1000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032CBFD-8EB3-4D94-8FDF-C4198EF11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ACC7CD0-CDEF-499B-929F-253562EB8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dirty="0"/>
              <a:t>DD.MM.20AA</a:t>
            </a:r>
          </a:p>
        </p:txBody>
      </p:sp>
    </p:spTree>
    <p:extLst>
      <p:ext uri="{BB962C8B-B14F-4D97-AF65-F5344CB8AC3E}">
        <p14:creationId xmlns:p14="http://schemas.microsoft.com/office/powerpoint/2010/main" val="2022391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Espaço Reservado para Imagem 2" descr="Logotipo da empresa">
            <a:extLst>
              <a:ext uri="{FF2B5EF4-FFF2-40B4-BE49-F238E27FC236}">
                <a16:creationId xmlns:a16="http://schemas.microsoft.com/office/drawing/2014/main" id="{8220D5DE-4628-433F-8A23-3DEA4571046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Título 5">
            <a:extLst>
              <a:ext uri="{FF2B5EF4-FFF2-40B4-BE49-F238E27FC236}">
                <a16:creationId xmlns:a16="http://schemas.microsoft.com/office/drawing/2014/main" id="{D2F9A33A-E955-4DFB-9469-3FDBA6703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OBRIGADO!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58804881-51D2-4A81-BABB-704FBED23EB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/>
          <a:lstStyle/>
          <a:p>
            <a:pPr rtl="0"/>
            <a:r>
              <a:rPr lang="pt-BR" dirty="0"/>
              <a:t>Nicolau Mendes</a:t>
            </a:r>
          </a:p>
        </p:txBody>
      </p: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8D2C39EE-B4D3-4E49-BF2C-871A33509C5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/>
          <a:lstStyle/>
          <a:p>
            <a:pPr rtl="0"/>
            <a:r>
              <a:rPr lang="pt-BR" dirty="0"/>
              <a:t>Telefone:</a:t>
            </a:r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93DB312C-BF94-484C-BB02-2534E26CECF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rtlCol="0"/>
          <a:lstStyle/>
          <a:p>
            <a:pPr rtl="0"/>
            <a:r>
              <a:rPr lang="pt-BR" dirty="0"/>
              <a:t>678-555-0134</a:t>
            </a:r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53C87786-C7F5-4B45-904D-00CC865572A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rtlCol="0"/>
          <a:lstStyle/>
          <a:p>
            <a:pPr rtl="0"/>
            <a:r>
              <a:rPr lang="pt-BR" dirty="0" err="1"/>
              <a:t>Email</a:t>
            </a:r>
            <a:r>
              <a:rPr lang="pt-BR" dirty="0"/>
              <a:t>:</a:t>
            </a:r>
          </a:p>
        </p:txBody>
      </p:sp>
      <p:sp>
        <p:nvSpPr>
          <p:cNvPr id="11" name="Espaço Reservado para Texto 10">
            <a:extLst>
              <a:ext uri="{FF2B5EF4-FFF2-40B4-BE49-F238E27FC236}">
                <a16:creationId xmlns:a16="http://schemas.microsoft.com/office/drawing/2014/main" id="{D8E60535-F276-49C5-9346-D536D6899F5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 rtlCol="0"/>
          <a:lstStyle/>
          <a:p>
            <a:pPr rtl="0"/>
            <a:r>
              <a:rPr lang="pt-BR" dirty="0"/>
              <a:t>bergqvist@treyresearch.com</a:t>
            </a:r>
          </a:p>
        </p:txBody>
      </p:sp>
      <p:sp>
        <p:nvSpPr>
          <p:cNvPr id="12" name="Espaço Reservado para Texto 11">
            <a:extLst>
              <a:ext uri="{FF2B5EF4-FFF2-40B4-BE49-F238E27FC236}">
                <a16:creationId xmlns:a16="http://schemas.microsoft.com/office/drawing/2014/main" id="{85395049-FB9C-455B-8DCA-4BD0D35F1DF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 rtlCol="0"/>
          <a:lstStyle/>
          <a:p>
            <a:pPr rtl="0"/>
            <a:r>
              <a:rPr lang="pt-BR" dirty="0"/>
              <a:t>Site:</a:t>
            </a:r>
          </a:p>
        </p:txBody>
      </p:sp>
      <p:sp>
        <p:nvSpPr>
          <p:cNvPr id="13" name="Espaço Reservado para Texto 12">
            <a:extLst>
              <a:ext uri="{FF2B5EF4-FFF2-40B4-BE49-F238E27FC236}">
                <a16:creationId xmlns:a16="http://schemas.microsoft.com/office/drawing/2014/main" id="{D55212BC-6862-4B56-B856-7A97BBD3D4F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 rtlCol="0"/>
          <a:lstStyle/>
          <a:p>
            <a:pPr rtl="0"/>
            <a:r>
              <a:rPr lang="pt-BR" dirty="0"/>
              <a:t>http://www.treyresearch.net/</a:t>
            </a:r>
          </a:p>
        </p:txBody>
      </p:sp>
      <p:pic>
        <p:nvPicPr>
          <p:cNvPr id="15" name="Espaço Reservado para Imagem 14" descr="Plano de fundo abstrato">
            <a:extLst>
              <a:ext uri="{FF2B5EF4-FFF2-40B4-BE49-F238E27FC236}">
                <a16:creationId xmlns:a16="http://schemas.microsoft.com/office/drawing/2014/main" id="{72AD0CC3-F8DE-4C10-916A-24BC65B1D283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6956722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Imagem 8" descr="Logotipo da empresa">
            <a:extLst>
              <a:ext uri="{FF2B5EF4-FFF2-40B4-BE49-F238E27FC236}">
                <a16:creationId xmlns:a16="http://schemas.microsoft.com/office/drawing/2014/main" id="{4826D6B4-2F2D-4028-9520-001218B5ECB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Título 5">
            <a:extLst>
              <a:ext uri="{FF2B5EF4-FFF2-40B4-BE49-F238E27FC236}">
                <a16:creationId xmlns:a16="http://schemas.microsoft.com/office/drawing/2014/main" id="{DBCAB2DE-EF98-46F8-A621-2E1A6624F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APÊNDICE</a:t>
            </a:r>
          </a:p>
        </p:txBody>
      </p:sp>
      <p:pic>
        <p:nvPicPr>
          <p:cNvPr id="11" name="Espaço Reservado para Imagem 10" descr="Plano de fundo abstrato">
            <a:extLst>
              <a:ext uri="{FF2B5EF4-FFF2-40B4-BE49-F238E27FC236}">
                <a16:creationId xmlns:a16="http://schemas.microsoft.com/office/drawing/2014/main" id="{FBF9093D-0565-48ED-AA9F-AE0E3494717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5C57986C-983F-481D-81FB-E03E9127D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sz="1000" smtClean="0"/>
              <a:t>24</a:t>
            </a:fld>
            <a:endParaRPr lang="pt-BR" sz="1000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55F236F-BB92-408F-9A08-D5576EB53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8C55721-47F2-4ED5-B964-D4332938A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dirty="0"/>
              <a:t>DD.MM.20AA</a:t>
            </a:r>
          </a:p>
        </p:txBody>
      </p:sp>
    </p:spTree>
    <p:extLst>
      <p:ext uri="{BB962C8B-B14F-4D97-AF65-F5344CB8AC3E}">
        <p14:creationId xmlns:p14="http://schemas.microsoft.com/office/powerpoint/2010/main" val="6893118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Espaço Reservado para Imagem 19" descr="Logotipo da empresa">
            <a:extLst>
              <a:ext uri="{FF2B5EF4-FFF2-40B4-BE49-F238E27FC236}">
                <a16:creationId xmlns:a16="http://schemas.microsoft.com/office/drawing/2014/main" id="{32FE3A4A-F86E-45E3-85CF-8A37248729D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Título 4">
            <a:extLst>
              <a:ext uri="{FF2B5EF4-FFF2-40B4-BE49-F238E27FC236}">
                <a16:creationId xmlns:a16="http://schemas.microsoft.com/office/drawing/2014/main" id="{8D098301-1531-4D1F-B3B5-AA2E13831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DEPOIMENTOS</a:t>
            </a:r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21D41190-7F39-488F-9E5D-4AE05DDC58E3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dirty="0" err="1"/>
              <a:t>Lorem</a:t>
            </a:r>
            <a:r>
              <a:rPr lang="pt-BR" dirty="0"/>
              <a:t>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, </a:t>
            </a:r>
            <a:r>
              <a:rPr lang="pt-BR" dirty="0" err="1"/>
              <a:t>consectetuer</a:t>
            </a:r>
            <a:r>
              <a:rPr lang="pt-BR" dirty="0"/>
              <a:t> </a:t>
            </a:r>
            <a:r>
              <a:rPr lang="pt-BR" dirty="0" err="1"/>
              <a:t>adipiscing</a:t>
            </a:r>
            <a:r>
              <a:rPr lang="pt-BR" dirty="0"/>
              <a:t> </a:t>
            </a:r>
            <a:r>
              <a:rPr lang="pt-BR" dirty="0" err="1"/>
              <a:t>elit</a:t>
            </a:r>
            <a:r>
              <a:rPr lang="pt-BR" dirty="0"/>
              <a:t>. </a:t>
            </a:r>
            <a:r>
              <a:rPr lang="pt-BR" dirty="0" err="1"/>
              <a:t>Maecenas</a:t>
            </a:r>
            <a:r>
              <a:rPr lang="pt-BR" dirty="0"/>
              <a:t> </a:t>
            </a:r>
            <a:r>
              <a:rPr lang="pt-BR" dirty="0" err="1"/>
              <a:t>porttitor</a:t>
            </a:r>
            <a:r>
              <a:rPr lang="pt-BR" dirty="0"/>
              <a:t> </a:t>
            </a:r>
            <a:r>
              <a:rPr lang="pt-BR" dirty="0" err="1"/>
              <a:t>congue</a:t>
            </a:r>
            <a:r>
              <a:rPr lang="pt-BR" dirty="0"/>
              <a:t> massa. </a:t>
            </a:r>
            <a:r>
              <a:rPr lang="pt-BR" dirty="0" err="1"/>
              <a:t>Fusce</a:t>
            </a:r>
            <a:r>
              <a:rPr lang="pt-BR" dirty="0"/>
              <a:t> </a:t>
            </a:r>
            <a:r>
              <a:rPr lang="pt-BR" dirty="0" err="1"/>
              <a:t>posuere</a:t>
            </a:r>
            <a:r>
              <a:rPr lang="pt-BR" dirty="0"/>
              <a:t>, magna </a:t>
            </a:r>
            <a:r>
              <a:rPr lang="pt-BR" dirty="0" err="1"/>
              <a:t>sed</a:t>
            </a:r>
            <a:r>
              <a:rPr lang="pt-BR" dirty="0"/>
              <a:t> </a:t>
            </a:r>
            <a:r>
              <a:rPr lang="pt-BR" dirty="0" err="1"/>
              <a:t>pulvinar</a:t>
            </a:r>
            <a:r>
              <a:rPr lang="pt-BR" dirty="0"/>
              <a:t> </a:t>
            </a:r>
            <a:r>
              <a:rPr lang="pt-BR" dirty="0" err="1"/>
              <a:t>ultricies</a:t>
            </a:r>
            <a:r>
              <a:rPr lang="pt-BR" dirty="0"/>
              <a:t>, </a:t>
            </a:r>
            <a:r>
              <a:rPr lang="pt-BR" dirty="0" err="1"/>
              <a:t>purus</a:t>
            </a:r>
            <a:r>
              <a:rPr lang="pt-BR" dirty="0"/>
              <a:t> </a:t>
            </a:r>
            <a:r>
              <a:rPr lang="pt-BR" dirty="0" err="1"/>
              <a:t>lectus</a:t>
            </a:r>
            <a:r>
              <a:rPr lang="pt-BR" dirty="0"/>
              <a:t> </a:t>
            </a:r>
            <a:r>
              <a:rPr lang="pt-BR" dirty="0" err="1"/>
              <a:t>malesuada</a:t>
            </a:r>
            <a:r>
              <a:rPr lang="pt-BR" dirty="0"/>
              <a:t> libero,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 </a:t>
            </a:r>
            <a:r>
              <a:rPr lang="pt-BR" dirty="0" err="1"/>
              <a:t>commodo</a:t>
            </a:r>
            <a:r>
              <a:rPr lang="pt-BR" dirty="0"/>
              <a:t> magna </a:t>
            </a:r>
            <a:r>
              <a:rPr lang="pt-BR" dirty="0" err="1"/>
              <a:t>eros</a:t>
            </a:r>
            <a:r>
              <a:rPr lang="pt-BR" dirty="0"/>
              <a:t> quis urna. Nunc </a:t>
            </a:r>
            <a:r>
              <a:rPr lang="pt-BR" dirty="0" err="1"/>
              <a:t>viverra</a:t>
            </a:r>
            <a:r>
              <a:rPr lang="pt-BR" dirty="0"/>
              <a:t> </a:t>
            </a:r>
            <a:r>
              <a:rPr lang="pt-BR" dirty="0" err="1"/>
              <a:t>imperdiet</a:t>
            </a:r>
            <a:r>
              <a:rPr lang="pt-BR" dirty="0"/>
              <a:t> </a:t>
            </a:r>
            <a:r>
              <a:rPr lang="pt-BR" dirty="0" err="1"/>
              <a:t>enim</a:t>
            </a:r>
            <a:r>
              <a:rPr lang="pt-BR" dirty="0"/>
              <a:t>. </a:t>
            </a:r>
            <a:r>
              <a:rPr lang="pt-BR" dirty="0" err="1"/>
              <a:t>Fusce</a:t>
            </a:r>
            <a:r>
              <a:rPr lang="pt-BR" dirty="0"/>
              <a:t> est. </a:t>
            </a:r>
            <a:r>
              <a:rPr lang="pt-BR" dirty="0" err="1"/>
              <a:t>Vivamus</a:t>
            </a:r>
            <a:r>
              <a:rPr lang="pt-BR" dirty="0"/>
              <a:t> a </a:t>
            </a:r>
            <a:r>
              <a:rPr lang="pt-BR" dirty="0" err="1"/>
              <a:t>tellus</a:t>
            </a:r>
            <a:r>
              <a:rPr lang="pt-BR" dirty="0"/>
              <a:t>.</a:t>
            </a:r>
          </a:p>
        </p:txBody>
      </p: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6794967E-8F70-4233-99EA-5336D5F27F17}"/>
              </a:ext>
            </a:extLst>
          </p:cNvPr>
          <p:cNvSpPr>
            <a:spLocks noGrp="1"/>
          </p:cNvSpPr>
          <p:nvPr>
            <p:ph type="body" idx="35"/>
          </p:nvPr>
        </p:nvSpPr>
        <p:spPr/>
        <p:txBody>
          <a:bodyPr rtlCol="0"/>
          <a:lstStyle/>
          <a:p>
            <a:pPr rtl="0"/>
            <a:r>
              <a:rPr lang="pt-BR" dirty="0"/>
              <a:t>Pessoa 1 </a:t>
            </a:r>
            <a:br>
              <a:rPr lang="pt-BR" dirty="0"/>
            </a:br>
            <a:r>
              <a:rPr lang="pt-BR" dirty="0"/>
              <a:t>Nome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BA0576E1-AFC7-43F6-8EF6-A945CD9BFC4B}"/>
              </a:ext>
            </a:extLst>
          </p:cNvPr>
          <p:cNvSpPr>
            <a:spLocks noGrp="1"/>
          </p:cNvSpPr>
          <p:nvPr>
            <p:ph type="body" idx="34"/>
          </p:nvPr>
        </p:nvSpPr>
        <p:spPr/>
        <p:txBody>
          <a:bodyPr rtlCol="0"/>
          <a:lstStyle/>
          <a:p>
            <a:pPr rtl="0"/>
            <a:r>
              <a:rPr lang="pt-BR" dirty="0"/>
              <a:t>Título do cliente</a:t>
            </a:r>
          </a:p>
        </p:txBody>
      </p:sp>
      <p:pic>
        <p:nvPicPr>
          <p:cNvPr id="22" name="Espaço Reservado para Imagem 21" descr="Foto dos membros da equipe">
            <a:extLst>
              <a:ext uri="{FF2B5EF4-FFF2-40B4-BE49-F238E27FC236}">
                <a16:creationId xmlns:a16="http://schemas.microsoft.com/office/drawing/2014/main" id="{6AF672FA-0966-48DE-887F-1BB8A421C9F0}"/>
              </a:ext>
            </a:extLst>
          </p:cNvPr>
          <p:cNvPicPr>
            <a:picLocks noGrp="1" noChangeAspect="1"/>
          </p:cNvPicPr>
          <p:nvPr>
            <p:ph type="pic" sz="quarter" idx="36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4" name="Espaço Reservado para Texto 13">
            <a:extLst>
              <a:ext uri="{FF2B5EF4-FFF2-40B4-BE49-F238E27FC236}">
                <a16:creationId xmlns:a16="http://schemas.microsoft.com/office/drawing/2014/main" id="{59AFD75A-51EE-4D37-BEC2-840C26DF40CB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/>
        <p:txBody>
          <a:bodyPr rtlCol="0"/>
          <a:lstStyle/>
          <a:p>
            <a:pPr rtl="0"/>
            <a:r>
              <a:rPr lang="pt-BR" dirty="0" err="1"/>
              <a:t>Lorem</a:t>
            </a:r>
            <a:r>
              <a:rPr lang="pt-BR" dirty="0"/>
              <a:t>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, </a:t>
            </a:r>
            <a:r>
              <a:rPr lang="pt-BR" dirty="0" err="1"/>
              <a:t>consectetuer</a:t>
            </a:r>
            <a:r>
              <a:rPr lang="pt-BR" dirty="0"/>
              <a:t> </a:t>
            </a:r>
            <a:r>
              <a:rPr lang="pt-BR" dirty="0" err="1"/>
              <a:t>adipiscing</a:t>
            </a:r>
            <a:r>
              <a:rPr lang="pt-BR" dirty="0"/>
              <a:t> </a:t>
            </a:r>
            <a:r>
              <a:rPr lang="pt-BR" dirty="0" err="1"/>
              <a:t>elit</a:t>
            </a:r>
            <a:r>
              <a:rPr lang="pt-BR" dirty="0"/>
              <a:t>. </a:t>
            </a:r>
            <a:r>
              <a:rPr lang="pt-BR" dirty="0" err="1"/>
              <a:t>Maecenas</a:t>
            </a:r>
            <a:r>
              <a:rPr lang="pt-BR" dirty="0"/>
              <a:t> </a:t>
            </a:r>
            <a:r>
              <a:rPr lang="pt-BR" dirty="0" err="1"/>
              <a:t>porttitor</a:t>
            </a:r>
            <a:r>
              <a:rPr lang="pt-BR" dirty="0"/>
              <a:t> </a:t>
            </a:r>
            <a:r>
              <a:rPr lang="pt-BR" dirty="0" err="1"/>
              <a:t>congue</a:t>
            </a:r>
            <a:r>
              <a:rPr lang="pt-BR" dirty="0"/>
              <a:t> massa. </a:t>
            </a:r>
            <a:r>
              <a:rPr lang="pt-BR" dirty="0" err="1"/>
              <a:t>Fusce</a:t>
            </a:r>
            <a:r>
              <a:rPr lang="pt-BR" dirty="0"/>
              <a:t> </a:t>
            </a:r>
            <a:r>
              <a:rPr lang="pt-BR" dirty="0" err="1"/>
              <a:t>posuere</a:t>
            </a:r>
            <a:r>
              <a:rPr lang="pt-BR" dirty="0"/>
              <a:t>, magna </a:t>
            </a:r>
            <a:r>
              <a:rPr lang="pt-BR" dirty="0" err="1"/>
              <a:t>sed</a:t>
            </a:r>
            <a:r>
              <a:rPr lang="pt-BR" dirty="0"/>
              <a:t> </a:t>
            </a:r>
            <a:r>
              <a:rPr lang="pt-BR" dirty="0" err="1"/>
              <a:t>pulvinar</a:t>
            </a:r>
            <a:r>
              <a:rPr lang="pt-BR" dirty="0"/>
              <a:t> </a:t>
            </a:r>
            <a:r>
              <a:rPr lang="pt-BR" dirty="0" err="1"/>
              <a:t>ultricies</a:t>
            </a:r>
            <a:r>
              <a:rPr lang="pt-BR" dirty="0"/>
              <a:t>, </a:t>
            </a:r>
            <a:r>
              <a:rPr lang="pt-BR" dirty="0" err="1"/>
              <a:t>purus</a:t>
            </a:r>
            <a:r>
              <a:rPr lang="pt-BR" dirty="0"/>
              <a:t> </a:t>
            </a:r>
            <a:r>
              <a:rPr lang="pt-BR" dirty="0" err="1"/>
              <a:t>lectus</a:t>
            </a:r>
            <a:r>
              <a:rPr lang="pt-BR" dirty="0"/>
              <a:t> </a:t>
            </a:r>
            <a:r>
              <a:rPr lang="pt-BR" dirty="0" err="1"/>
              <a:t>malesuada</a:t>
            </a:r>
            <a:r>
              <a:rPr lang="pt-BR" dirty="0"/>
              <a:t> libero,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 </a:t>
            </a:r>
            <a:r>
              <a:rPr lang="pt-BR" dirty="0" err="1"/>
              <a:t>commodo</a:t>
            </a:r>
            <a:r>
              <a:rPr lang="pt-BR" dirty="0"/>
              <a:t> magna </a:t>
            </a:r>
            <a:r>
              <a:rPr lang="pt-BR" dirty="0" err="1"/>
              <a:t>eros</a:t>
            </a:r>
            <a:r>
              <a:rPr lang="pt-BR" dirty="0"/>
              <a:t> quis urna. Nunc </a:t>
            </a:r>
            <a:r>
              <a:rPr lang="pt-BR" dirty="0" err="1"/>
              <a:t>viverra</a:t>
            </a:r>
            <a:r>
              <a:rPr lang="pt-BR" dirty="0"/>
              <a:t> </a:t>
            </a:r>
            <a:r>
              <a:rPr lang="pt-BR" dirty="0" err="1"/>
              <a:t>imperdiet</a:t>
            </a:r>
            <a:r>
              <a:rPr lang="pt-BR" dirty="0"/>
              <a:t> </a:t>
            </a:r>
            <a:r>
              <a:rPr lang="pt-BR" dirty="0" err="1"/>
              <a:t>enim</a:t>
            </a:r>
            <a:r>
              <a:rPr lang="pt-BR" dirty="0"/>
              <a:t>. </a:t>
            </a:r>
            <a:r>
              <a:rPr lang="pt-BR" dirty="0" err="1"/>
              <a:t>Fusce</a:t>
            </a:r>
            <a:r>
              <a:rPr lang="pt-BR" dirty="0"/>
              <a:t> est. </a:t>
            </a:r>
            <a:r>
              <a:rPr lang="pt-BR" dirty="0" err="1"/>
              <a:t>Vivamus</a:t>
            </a:r>
            <a:r>
              <a:rPr lang="pt-BR" dirty="0"/>
              <a:t> a </a:t>
            </a:r>
            <a:r>
              <a:rPr lang="pt-BR" dirty="0" err="1"/>
              <a:t>tellus</a:t>
            </a:r>
            <a:r>
              <a:rPr lang="pt-BR" dirty="0"/>
              <a:t>.</a:t>
            </a:r>
          </a:p>
        </p:txBody>
      </p:sp>
      <p:sp>
        <p:nvSpPr>
          <p:cNvPr id="12" name="Espaço Reservado para Texto 11">
            <a:extLst>
              <a:ext uri="{FF2B5EF4-FFF2-40B4-BE49-F238E27FC236}">
                <a16:creationId xmlns:a16="http://schemas.microsoft.com/office/drawing/2014/main" id="{251DECD4-A8B1-4A96-A9C8-05065862365F}"/>
              </a:ext>
            </a:extLst>
          </p:cNvPr>
          <p:cNvSpPr>
            <a:spLocks noGrp="1"/>
          </p:cNvSpPr>
          <p:nvPr>
            <p:ph type="body" idx="51"/>
          </p:nvPr>
        </p:nvSpPr>
        <p:spPr/>
        <p:txBody>
          <a:bodyPr rtlCol="0"/>
          <a:lstStyle/>
          <a:p>
            <a:pPr rtl="0"/>
            <a:r>
              <a:rPr lang="pt-BR" dirty="0"/>
              <a:t>Pessoa 2</a:t>
            </a:r>
            <a:br>
              <a:rPr lang="pt-BR" dirty="0"/>
            </a:br>
            <a:r>
              <a:rPr lang="pt-BR" dirty="0"/>
              <a:t>Nome</a:t>
            </a:r>
          </a:p>
        </p:txBody>
      </p:sp>
      <p:sp>
        <p:nvSpPr>
          <p:cNvPr id="11" name="Espaço Reservado para Texto 10">
            <a:extLst>
              <a:ext uri="{FF2B5EF4-FFF2-40B4-BE49-F238E27FC236}">
                <a16:creationId xmlns:a16="http://schemas.microsoft.com/office/drawing/2014/main" id="{D025FF9A-0032-4520-B1C4-7AB210C8D49D}"/>
              </a:ext>
            </a:extLst>
          </p:cNvPr>
          <p:cNvSpPr>
            <a:spLocks noGrp="1"/>
          </p:cNvSpPr>
          <p:nvPr>
            <p:ph type="body" idx="50"/>
          </p:nvPr>
        </p:nvSpPr>
        <p:spPr/>
        <p:txBody>
          <a:bodyPr rtlCol="0"/>
          <a:lstStyle/>
          <a:p>
            <a:pPr rtl="0"/>
            <a:r>
              <a:rPr lang="pt-BR" dirty="0"/>
              <a:t>Título do cliente</a:t>
            </a:r>
          </a:p>
        </p:txBody>
      </p:sp>
      <p:pic>
        <p:nvPicPr>
          <p:cNvPr id="24" name="Espaço Reservado para Imagem 23" descr="Foto dos membros da equipe">
            <a:extLst>
              <a:ext uri="{FF2B5EF4-FFF2-40B4-BE49-F238E27FC236}">
                <a16:creationId xmlns:a16="http://schemas.microsoft.com/office/drawing/2014/main" id="{E881B889-6B21-40D2-AB48-80206FFE1C4E}"/>
              </a:ext>
            </a:extLst>
          </p:cNvPr>
          <p:cNvPicPr>
            <a:picLocks noGrp="1" noChangeAspect="1"/>
          </p:cNvPicPr>
          <p:nvPr>
            <p:ph type="pic" sz="quarter" idx="52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8" name="Espaço Reservado para Texto 17">
            <a:extLst>
              <a:ext uri="{FF2B5EF4-FFF2-40B4-BE49-F238E27FC236}">
                <a16:creationId xmlns:a16="http://schemas.microsoft.com/office/drawing/2014/main" id="{60D0B87D-CB88-40FC-B9B2-76F6F933EACC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/>
        <p:txBody>
          <a:bodyPr rtlCol="0"/>
          <a:lstStyle/>
          <a:p>
            <a:pPr rtl="0"/>
            <a:r>
              <a:rPr lang="pt-BR" dirty="0" err="1"/>
              <a:t>Lorem</a:t>
            </a:r>
            <a:r>
              <a:rPr lang="pt-BR" dirty="0"/>
              <a:t>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, </a:t>
            </a:r>
            <a:r>
              <a:rPr lang="pt-BR" dirty="0" err="1"/>
              <a:t>consectetuer</a:t>
            </a:r>
            <a:r>
              <a:rPr lang="pt-BR" dirty="0"/>
              <a:t> </a:t>
            </a:r>
            <a:r>
              <a:rPr lang="pt-BR" dirty="0" err="1"/>
              <a:t>adipiscing</a:t>
            </a:r>
            <a:r>
              <a:rPr lang="pt-BR" dirty="0"/>
              <a:t> </a:t>
            </a:r>
            <a:r>
              <a:rPr lang="pt-BR" dirty="0" err="1"/>
              <a:t>elit</a:t>
            </a:r>
            <a:r>
              <a:rPr lang="pt-BR" dirty="0"/>
              <a:t>. </a:t>
            </a:r>
            <a:r>
              <a:rPr lang="pt-BR" dirty="0" err="1"/>
              <a:t>Maecenas</a:t>
            </a:r>
            <a:r>
              <a:rPr lang="pt-BR" dirty="0"/>
              <a:t> </a:t>
            </a:r>
            <a:r>
              <a:rPr lang="pt-BR" dirty="0" err="1"/>
              <a:t>porttitor</a:t>
            </a:r>
            <a:r>
              <a:rPr lang="pt-BR" dirty="0"/>
              <a:t> </a:t>
            </a:r>
            <a:r>
              <a:rPr lang="pt-BR" dirty="0" err="1"/>
              <a:t>congue</a:t>
            </a:r>
            <a:r>
              <a:rPr lang="pt-BR" dirty="0"/>
              <a:t> massa. </a:t>
            </a:r>
            <a:r>
              <a:rPr lang="pt-BR" dirty="0" err="1"/>
              <a:t>Fusce</a:t>
            </a:r>
            <a:r>
              <a:rPr lang="pt-BR" dirty="0"/>
              <a:t> </a:t>
            </a:r>
            <a:r>
              <a:rPr lang="pt-BR" dirty="0" err="1"/>
              <a:t>posuere</a:t>
            </a:r>
            <a:r>
              <a:rPr lang="pt-BR" dirty="0"/>
              <a:t>, magna </a:t>
            </a:r>
            <a:r>
              <a:rPr lang="pt-BR" dirty="0" err="1"/>
              <a:t>sed</a:t>
            </a:r>
            <a:r>
              <a:rPr lang="pt-BR" dirty="0"/>
              <a:t> </a:t>
            </a:r>
            <a:r>
              <a:rPr lang="pt-BR" dirty="0" err="1"/>
              <a:t>pulvinar</a:t>
            </a:r>
            <a:r>
              <a:rPr lang="pt-BR" dirty="0"/>
              <a:t> </a:t>
            </a:r>
            <a:r>
              <a:rPr lang="pt-BR" dirty="0" err="1"/>
              <a:t>ultricies</a:t>
            </a:r>
            <a:r>
              <a:rPr lang="pt-BR" dirty="0"/>
              <a:t>, </a:t>
            </a:r>
            <a:r>
              <a:rPr lang="pt-BR" dirty="0" err="1"/>
              <a:t>purus</a:t>
            </a:r>
            <a:r>
              <a:rPr lang="pt-BR" dirty="0"/>
              <a:t> </a:t>
            </a:r>
            <a:r>
              <a:rPr lang="pt-BR" dirty="0" err="1"/>
              <a:t>lectus</a:t>
            </a:r>
            <a:r>
              <a:rPr lang="pt-BR" dirty="0"/>
              <a:t> </a:t>
            </a:r>
            <a:r>
              <a:rPr lang="pt-BR" dirty="0" err="1"/>
              <a:t>malesuada</a:t>
            </a:r>
            <a:r>
              <a:rPr lang="pt-BR" dirty="0"/>
              <a:t> libero,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 </a:t>
            </a:r>
            <a:r>
              <a:rPr lang="pt-BR" dirty="0" err="1"/>
              <a:t>commodo</a:t>
            </a:r>
            <a:r>
              <a:rPr lang="pt-BR" dirty="0"/>
              <a:t> magna </a:t>
            </a:r>
            <a:r>
              <a:rPr lang="pt-BR" dirty="0" err="1"/>
              <a:t>eros</a:t>
            </a:r>
            <a:r>
              <a:rPr lang="pt-BR" dirty="0"/>
              <a:t> quis urna. Nunc </a:t>
            </a:r>
            <a:r>
              <a:rPr lang="pt-BR" dirty="0" err="1"/>
              <a:t>viverra</a:t>
            </a:r>
            <a:r>
              <a:rPr lang="pt-BR" dirty="0"/>
              <a:t> </a:t>
            </a:r>
            <a:r>
              <a:rPr lang="pt-BR" dirty="0" err="1"/>
              <a:t>imperdiet</a:t>
            </a:r>
            <a:r>
              <a:rPr lang="pt-BR" dirty="0"/>
              <a:t> </a:t>
            </a:r>
            <a:r>
              <a:rPr lang="pt-BR" dirty="0" err="1"/>
              <a:t>enim</a:t>
            </a:r>
            <a:r>
              <a:rPr lang="pt-BR" dirty="0"/>
              <a:t>. </a:t>
            </a:r>
            <a:r>
              <a:rPr lang="pt-BR" dirty="0" err="1"/>
              <a:t>Fusce</a:t>
            </a:r>
            <a:r>
              <a:rPr lang="pt-BR" dirty="0"/>
              <a:t> est. </a:t>
            </a:r>
            <a:r>
              <a:rPr lang="pt-BR" dirty="0" err="1"/>
              <a:t>Vivamus</a:t>
            </a:r>
            <a:r>
              <a:rPr lang="pt-BR" dirty="0"/>
              <a:t> a </a:t>
            </a:r>
            <a:r>
              <a:rPr lang="pt-BR" dirty="0" err="1"/>
              <a:t>tellus</a:t>
            </a:r>
            <a:r>
              <a:rPr lang="pt-BR" dirty="0"/>
              <a:t>.</a:t>
            </a:r>
          </a:p>
        </p:txBody>
      </p:sp>
      <p:sp>
        <p:nvSpPr>
          <p:cNvPr id="16" name="Espaço Reservado para Texto 15">
            <a:extLst>
              <a:ext uri="{FF2B5EF4-FFF2-40B4-BE49-F238E27FC236}">
                <a16:creationId xmlns:a16="http://schemas.microsoft.com/office/drawing/2014/main" id="{145029F8-F63F-48BD-8D26-E0FB1877D54A}"/>
              </a:ext>
            </a:extLst>
          </p:cNvPr>
          <p:cNvSpPr>
            <a:spLocks noGrp="1"/>
          </p:cNvSpPr>
          <p:nvPr>
            <p:ph type="body" idx="55"/>
          </p:nvPr>
        </p:nvSpPr>
        <p:spPr/>
        <p:txBody>
          <a:bodyPr rtlCol="0"/>
          <a:lstStyle/>
          <a:p>
            <a:pPr rtl="0"/>
            <a:r>
              <a:rPr lang="pt-BR" dirty="0"/>
              <a:t>Pessoa 3</a:t>
            </a:r>
            <a:br>
              <a:rPr lang="pt-BR" dirty="0"/>
            </a:br>
            <a:r>
              <a:rPr lang="pt-BR" dirty="0"/>
              <a:t>Nome</a:t>
            </a:r>
          </a:p>
        </p:txBody>
      </p:sp>
      <p:sp>
        <p:nvSpPr>
          <p:cNvPr id="15" name="Espaço Reservado para Texto 14">
            <a:extLst>
              <a:ext uri="{FF2B5EF4-FFF2-40B4-BE49-F238E27FC236}">
                <a16:creationId xmlns:a16="http://schemas.microsoft.com/office/drawing/2014/main" id="{7C674253-BB9C-4BB6-BEC6-066264345C61}"/>
              </a:ext>
            </a:extLst>
          </p:cNvPr>
          <p:cNvSpPr>
            <a:spLocks noGrp="1"/>
          </p:cNvSpPr>
          <p:nvPr>
            <p:ph type="body" idx="54"/>
          </p:nvPr>
        </p:nvSpPr>
        <p:spPr/>
        <p:txBody>
          <a:bodyPr rtlCol="0"/>
          <a:lstStyle/>
          <a:p>
            <a:pPr rtl="0"/>
            <a:r>
              <a:rPr lang="pt-BR" dirty="0"/>
              <a:t>Título do cliente</a:t>
            </a:r>
          </a:p>
        </p:txBody>
      </p:sp>
      <p:pic>
        <p:nvPicPr>
          <p:cNvPr id="26" name="Espaço Reservado para Imagem 25" descr="Foto dos membros da equipe">
            <a:extLst>
              <a:ext uri="{FF2B5EF4-FFF2-40B4-BE49-F238E27FC236}">
                <a16:creationId xmlns:a16="http://schemas.microsoft.com/office/drawing/2014/main" id="{8FDDB9F3-117D-4589-A099-58DAD9B062A6}"/>
              </a:ext>
            </a:extLst>
          </p:cNvPr>
          <p:cNvPicPr>
            <a:picLocks noGrp="1" noChangeAspect="1"/>
          </p:cNvPicPr>
          <p:nvPr>
            <p:ph type="pic" sz="quarter" idx="56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C7702740-202F-4187-9EDA-814B3E4A2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sz="1000" smtClean="0"/>
              <a:t>25</a:t>
            </a:fld>
            <a:endParaRPr lang="pt-BR" sz="1000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108C01E-B7AF-4AE4-ACD2-39AE40EE9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E66A137-D154-4724-B8FF-4F012A45C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dirty="0"/>
              <a:t>DD.MM.20AA</a:t>
            </a:r>
          </a:p>
        </p:txBody>
      </p:sp>
    </p:spTree>
    <p:extLst>
      <p:ext uri="{BB962C8B-B14F-4D97-AF65-F5344CB8AC3E}">
        <p14:creationId xmlns:p14="http://schemas.microsoft.com/office/powerpoint/2010/main" val="33434890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Espaço Reservado para Imagem 10" descr="Logotipo da empresa">
            <a:extLst>
              <a:ext uri="{FF2B5EF4-FFF2-40B4-BE49-F238E27FC236}">
                <a16:creationId xmlns:a16="http://schemas.microsoft.com/office/drawing/2014/main" id="{271FB403-5130-4E57-8F57-B75FF956601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3E11F97-1677-43C0-8ED0-4CB92A533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ESTUDO DE CASO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77ADD4D-2C19-4F7E-B75C-08B47053AF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dirty="0"/>
              <a:t>LOREM IPSUM DOLOR SIT AMET, CONSECTETUER ADIPISCING ELIT. MAECENAS PORTTITOR CONGUE MASSA. FUSCE POSUERE, MAGNA SED PULVINAR ULTRICIES, PURUS LECTUS MALESUADA LIBERO</a:t>
            </a:r>
          </a:p>
        </p:txBody>
      </p: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6C47BEEC-998C-4585-8B1A-09116FD17BCF}"/>
              </a:ext>
            </a:extLst>
          </p:cNvPr>
          <p:cNvSpPr>
            <a:spLocks noGrp="1"/>
          </p:cNvSpPr>
          <p:nvPr>
            <p:ph type="body" idx="33"/>
          </p:nvPr>
        </p:nvSpPr>
        <p:spPr/>
        <p:txBody>
          <a:bodyPr rtlCol="0"/>
          <a:lstStyle/>
          <a:p>
            <a:pPr rtl="0"/>
            <a:r>
              <a:rPr lang="pt-BR" dirty="0" err="1"/>
              <a:t>Lorem</a:t>
            </a:r>
            <a:r>
              <a:rPr lang="pt-BR" dirty="0"/>
              <a:t>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, </a:t>
            </a:r>
            <a:r>
              <a:rPr lang="pt-BR" dirty="0" err="1"/>
              <a:t>consectetuer</a:t>
            </a:r>
            <a:r>
              <a:rPr lang="pt-BR" dirty="0"/>
              <a:t> </a:t>
            </a:r>
            <a:r>
              <a:rPr lang="pt-BR" dirty="0" err="1"/>
              <a:t>adipiscing</a:t>
            </a:r>
            <a:r>
              <a:rPr lang="pt-BR" dirty="0"/>
              <a:t> </a:t>
            </a:r>
            <a:r>
              <a:rPr lang="pt-BR" dirty="0" err="1"/>
              <a:t>elit</a:t>
            </a:r>
            <a:r>
              <a:rPr lang="pt-BR" dirty="0"/>
              <a:t>. </a:t>
            </a:r>
            <a:r>
              <a:rPr lang="pt-BR" dirty="0" err="1"/>
              <a:t>Maecenas</a:t>
            </a:r>
            <a:r>
              <a:rPr lang="pt-BR" dirty="0"/>
              <a:t> </a:t>
            </a:r>
            <a:r>
              <a:rPr lang="pt-BR" dirty="0" err="1"/>
              <a:t>porttitor</a:t>
            </a:r>
            <a:r>
              <a:rPr lang="pt-BR" dirty="0"/>
              <a:t> </a:t>
            </a:r>
            <a:r>
              <a:rPr lang="pt-BR" dirty="0" err="1"/>
              <a:t>congue</a:t>
            </a:r>
            <a:r>
              <a:rPr lang="pt-BR" dirty="0"/>
              <a:t> massa. </a:t>
            </a:r>
            <a:r>
              <a:rPr lang="pt-BR" dirty="0" err="1"/>
              <a:t>Fusce</a:t>
            </a:r>
            <a:r>
              <a:rPr lang="pt-BR" dirty="0"/>
              <a:t> </a:t>
            </a:r>
            <a:r>
              <a:rPr lang="pt-BR" dirty="0" err="1"/>
              <a:t>posuere</a:t>
            </a:r>
            <a:r>
              <a:rPr lang="pt-BR" dirty="0"/>
              <a:t>, magna </a:t>
            </a:r>
            <a:r>
              <a:rPr lang="pt-BR" dirty="0" err="1"/>
              <a:t>sed</a:t>
            </a:r>
            <a:r>
              <a:rPr lang="pt-BR" dirty="0"/>
              <a:t> </a:t>
            </a:r>
            <a:r>
              <a:rPr lang="pt-BR" dirty="0" err="1"/>
              <a:t>pulvinar</a:t>
            </a:r>
            <a:r>
              <a:rPr lang="pt-BR" dirty="0"/>
              <a:t> </a:t>
            </a:r>
            <a:r>
              <a:rPr lang="pt-BR" dirty="0" err="1"/>
              <a:t>ultricies</a:t>
            </a:r>
            <a:r>
              <a:rPr lang="pt-BR" dirty="0"/>
              <a:t>, </a:t>
            </a:r>
            <a:r>
              <a:rPr lang="pt-BR" dirty="0" err="1"/>
              <a:t>purus</a:t>
            </a:r>
            <a:r>
              <a:rPr lang="pt-BR" dirty="0"/>
              <a:t> </a:t>
            </a:r>
            <a:r>
              <a:rPr lang="pt-BR" dirty="0" err="1"/>
              <a:t>lectus</a:t>
            </a:r>
            <a:r>
              <a:rPr lang="pt-BR" dirty="0"/>
              <a:t> </a:t>
            </a:r>
            <a:r>
              <a:rPr lang="pt-BR" dirty="0" err="1"/>
              <a:t>malesuada</a:t>
            </a:r>
            <a:r>
              <a:rPr lang="pt-BR" dirty="0"/>
              <a:t> libero,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 </a:t>
            </a:r>
            <a:r>
              <a:rPr lang="pt-BR" dirty="0" err="1"/>
              <a:t>commodo</a:t>
            </a:r>
            <a:r>
              <a:rPr lang="pt-BR" dirty="0"/>
              <a:t> magna </a:t>
            </a:r>
            <a:r>
              <a:rPr lang="pt-BR" dirty="0" err="1"/>
              <a:t>eros</a:t>
            </a:r>
            <a:r>
              <a:rPr lang="pt-BR" dirty="0"/>
              <a:t> quis urna. Nunc </a:t>
            </a:r>
            <a:r>
              <a:rPr lang="pt-BR" dirty="0" err="1"/>
              <a:t>viverra</a:t>
            </a:r>
            <a:r>
              <a:rPr lang="pt-BR" dirty="0"/>
              <a:t> </a:t>
            </a:r>
            <a:r>
              <a:rPr lang="pt-BR" dirty="0" err="1"/>
              <a:t>imperdiet</a:t>
            </a:r>
            <a:r>
              <a:rPr lang="pt-BR" dirty="0"/>
              <a:t> </a:t>
            </a:r>
            <a:r>
              <a:rPr lang="pt-BR" dirty="0" err="1"/>
              <a:t>enim</a:t>
            </a:r>
            <a:r>
              <a:rPr lang="pt-BR" dirty="0"/>
              <a:t>. </a:t>
            </a:r>
            <a:r>
              <a:rPr lang="pt-BR" dirty="0" err="1"/>
              <a:t>Fusce</a:t>
            </a:r>
            <a:r>
              <a:rPr lang="pt-BR" dirty="0"/>
              <a:t> est. </a:t>
            </a:r>
            <a:r>
              <a:rPr lang="pt-BR" dirty="0" err="1"/>
              <a:t>Vivamus</a:t>
            </a:r>
            <a:r>
              <a:rPr lang="pt-BR" dirty="0"/>
              <a:t> a </a:t>
            </a:r>
            <a:r>
              <a:rPr lang="pt-BR" dirty="0" err="1"/>
              <a:t>tellus</a:t>
            </a:r>
            <a:r>
              <a:rPr lang="pt-BR" dirty="0"/>
              <a:t>. </a:t>
            </a:r>
            <a:r>
              <a:rPr lang="pt-BR" dirty="0" err="1"/>
              <a:t>Pellentesque</a:t>
            </a:r>
            <a:r>
              <a:rPr lang="pt-BR" dirty="0"/>
              <a:t> </a:t>
            </a:r>
            <a:r>
              <a:rPr lang="pt-BR" dirty="0" err="1"/>
              <a:t>habitant</a:t>
            </a:r>
            <a:r>
              <a:rPr lang="pt-BR" dirty="0"/>
              <a:t> </a:t>
            </a:r>
            <a:r>
              <a:rPr lang="pt-BR" dirty="0" err="1"/>
              <a:t>morbi</a:t>
            </a:r>
            <a:r>
              <a:rPr lang="pt-BR" dirty="0"/>
              <a:t> </a:t>
            </a:r>
            <a:r>
              <a:rPr lang="pt-BR" dirty="0" err="1"/>
              <a:t>tristique</a:t>
            </a:r>
            <a:r>
              <a:rPr lang="pt-BR" dirty="0"/>
              <a:t> </a:t>
            </a:r>
            <a:r>
              <a:rPr lang="pt-BR" dirty="0" err="1"/>
              <a:t>senectus</a:t>
            </a:r>
            <a:r>
              <a:rPr lang="pt-BR" dirty="0"/>
              <a:t> et </a:t>
            </a:r>
            <a:r>
              <a:rPr lang="pt-BR" dirty="0" err="1"/>
              <a:t>netus</a:t>
            </a:r>
            <a:r>
              <a:rPr lang="pt-BR" dirty="0"/>
              <a:t> et </a:t>
            </a:r>
            <a:r>
              <a:rPr lang="pt-BR" dirty="0" err="1"/>
              <a:t>malesuada</a:t>
            </a:r>
            <a:r>
              <a:rPr lang="pt-BR" dirty="0"/>
              <a:t> fames ac </a:t>
            </a:r>
            <a:r>
              <a:rPr lang="pt-BR" dirty="0" err="1"/>
              <a:t>turpis</a:t>
            </a:r>
            <a:r>
              <a:rPr lang="pt-BR" dirty="0"/>
              <a:t> </a:t>
            </a:r>
            <a:r>
              <a:rPr lang="pt-BR" dirty="0" err="1"/>
              <a:t>egestas</a:t>
            </a:r>
            <a:r>
              <a:rPr lang="pt-BR" dirty="0"/>
              <a:t>. </a:t>
            </a:r>
            <a:r>
              <a:rPr lang="pt-BR" dirty="0" err="1"/>
              <a:t>Proin</a:t>
            </a:r>
            <a:r>
              <a:rPr lang="pt-BR" dirty="0"/>
              <a:t> </a:t>
            </a:r>
            <a:r>
              <a:rPr lang="pt-BR" dirty="0" err="1"/>
              <a:t>pharetra</a:t>
            </a:r>
            <a:r>
              <a:rPr lang="pt-BR" dirty="0"/>
              <a:t> </a:t>
            </a:r>
            <a:r>
              <a:rPr lang="pt-BR" dirty="0" err="1"/>
              <a:t>nonummy</a:t>
            </a:r>
            <a:r>
              <a:rPr lang="pt-BR" dirty="0"/>
              <a:t> pede. </a:t>
            </a:r>
            <a:r>
              <a:rPr lang="pt-BR" dirty="0" err="1"/>
              <a:t>Mauris</a:t>
            </a:r>
            <a:r>
              <a:rPr lang="pt-BR" dirty="0"/>
              <a:t> et </a:t>
            </a:r>
            <a:r>
              <a:rPr lang="pt-BR" dirty="0" err="1"/>
              <a:t>orci</a:t>
            </a:r>
            <a:r>
              <a:rPr lang="pt-BR" dirty="0"/>
              <a:t>. </a:t>
            </a:r>
            <a:r>
              <a:rPr lang="pt-BR" dirty="0" err="1"/>
              <a:t>Lorem</a:t>
            </a:r>
            <a:r>
              <a:rPr lang="pt-BR" dirty="0"/>
              <a:t>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, </a:t>
            </a:r>
            <a:r>
              <a:rPr lang="pt-BR" dirty="0" err="1"/>
              <a:t>consectetuer</a:t>
            </a:r>
            <a:r>
              <a:rPr lang="pt-BR" dirty="0"/>
              <a:t> </a:t>
            </a:r>
            <a:r>
              <a:rPr lang="pt-BR" dirty="0" err="1"/>
              <a:t>adipiscing</a:t>
            </a:r>
            <a:r>
              <a:rPr lang="pt-BR" dirty="0"/>
              <a:t> </a:t>
            </a:r>
            <a:r>
              <a:rPr lang="pt-BR" dirty="0" err="1"/>
              <a:t>elit</a:t>
            </a:r>
            <a:r>
              <a:rPr lang="pt-BR" dirty="0"/>
              <a:t>. </a:t>
            </a:r>
            <a:r>
              <a:rPr lang="pt-BR" dirty="0" err="1"/>
              <a:t>Maecenas</a:t>
            </a:r>
            <a:r>
              <a:rPr lang="pt-BR" dirty="0"/>
              <a:t> </a:t>
            </a:r>
            <a:r>
              <a:rPr lang="pt-BR" dirty="0" err="1"/>
              <a:t>porttitor</a:t>
            </a:r>
            <a:r>
              <a:rPr lang="pt-BR" dirty="0"/>
              <a:t> </a:t>
            </a:r>
            <a:r>
              <a:rPr lang="pt-BR" dirty="0" err="1"/>
              <a:t>congue</a:t>
            </a:r>
            <a:r>
              <a:rPr lang="pt-BR" dirty="0"/>
              <a:t> massa. </a:t>
            </a:r>
            <a:r>
              <a:rPr lang="pt-BR" dirty="0" err="1"/>
              <a:t>Fusce</a:t>
            </a:r>
            <a:r>
              <a:rPr lang="pt-BR" dirty="0"/>
              <a:t> </a:t>
            </a:r>
            <a:r>
              <a:rPr lang="pt-BR" dirty="0" err="1"/>
              <a:t>posuere</a:t>
            </a:r>
            <a:r>
              <a:rPr lang="pt-BR" dirty="0"/>
              <a:t>, magna </a:t>
            </a:r>
            <a:r>
              <a:rPr lang="pt-BR" dirty="0" err="1"/>
              <a:t>sed</a:t>
            </a:r>
            <a:r>
              <a:rPr lang="pt-BR" dirty="0"/>
              <a:t> </a:t>
            </a:r>
            <a:r>
              <a:rPr lang="pt-BR" dirty="0" err="1"/>
              <a:t>pulvinar</a:t>
            </a:r>
            <a:r>
              <a:rPr lang="pt-BR" dirty="0"/>
              <a:t> </a:t>
            </a:r>
            <a:r>
              <a:rPr lang="pt-BR" dirty="0" err="1"/>
              <a:t>ultricies</a:t>
            </a:r>
            <a:r>
              <a:rPr lang="pt-BR" dirty="0"/>
              <a:t>, </a:t>
            </a:r>
            <a:r>
              <a:rPr lang="pt-BR" dirty="0" err="1"/>
              <a:t>purus</a:t>
            </a:r>
            <a:r>
              <a:rPr lang="pt-BR" dirty="0"/>
              <a:t> </a:t>
            </a:r>
            <a:r>
              <a:rPr lang="pt-BR" dirty="0" err="1"/>
              <a:t>lectus</a:t>
            </a:r>
            <a:r>
              <a:rPr lang="pt-BR" dirty="0"/>
              <a:t> </a:t>
            </a:r>
            <a:r>
              <a:rPr lang="pt-BR" dirty="0" err="1"/>
              <a:t>malesuada</a:t>
            </a:r>
            <a:r>
              <a:rPr lang="pt-BR" dirty="0"/>
              <a:t> libero,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 </a:t>
            </a:r>
            <a:r>
              <a:rPr lang="pt-BR" dirty="0" err="1"/>
              <a:t>commodo</a:t>
            </a:r>
            <a:r>
              <a:rPr lang="pt-BR" dirty="0"/>
              <a:t> magna </a:t>
            </a:r>
            <a:r>
              <a:rPr lang="pt-BR" dirty="0" err="1"/>
              <a:t>eros</a:t>
            </a:r>
            <a:r>
              <a:rPr lang="pt-BR" dirty="0"/>
              <a:t> quis urna. Nunc </a:t>
            </a:r>
            <a:r>
              <a:rPr lang="pt-BR" dirty="0" err="1"/>
              <a:t>viverra</a:t>
            </a:r>
            <a:r>
              <a:rPr lang="pt-BR" dirty="0"/>
              <a:t> </a:t>
            </a:r>
            <a:r>
              <a:rPr lang="pt-BR" dirty="0" err="1"/>
              <a:t>imperdiet</a:t>
            </a:r>
            <a:r>
              <a:rPr lang="pt-BR" dirty="0"/>
              <a:t> </a:t>
            </a:r>
            <a:r>
              <a:rPr lang="pt-BR" dirty="0" err="1"/>
              <a:t>enim</a:t>
            </a:r>
            <a:r>
              <a:rPr lang="pt-BR" dirty="0"/>
              <a:t>. </a:t>
            </a:r>
            <a:r>
              <a:rPr lang="pt-BR" dirty="0" err="1"/>
              <a:t>Fusce</a:t>
            </a:r>
            <a:r>
              <a:rPr lang="pt-BR" dirty="0"/>
              <a:t> est. </a:t>
            </a:r>
            <a:r>
              <a:rPr lang="pt-BR" dirty="0" err="1"/>
              <a:t>Vivamus</a:t>
            </a:r>
            <a:r>
              <a:rPr lang="pt-BR" dirty="0"/>
              <a:t> a </a:t>
            </a:r>
            <a:r>
              <a:rPr lang="pt-BR" dirty="0" err="1"/>
              <a:t>tellus</a:t>
            </a:r>
            <a:r>
              <a:rPr lang="pt-BR" dirty="0"/>
              <a:t>. </a:t>
            </a:r>
            <a:r>
              <a:rPr lang="pt-BR" dirty="0" err="1"/>
              <a:t>Pellentesque</a:t>
            </a:r>
            <a:r>
              <a:rPr lang="pt-BR" dirty="0"/>
              <a:t> </a:t>
            </a:r>
            <a:r>
              <a:rPr lang="pt-BR" dirty="0" err="1"/>
              <a:t>habitant</a:t>
            </a:r>
            <a:r>
              <a:rPr lang="pt-BR" dirty="0"/>
              <a:t> </a:t>
            </a:r>
            <a:r>
              <a:rPr lang="pt-BR" dirty="0" err="1"/>
              <a:t>morbi</a:t>
            </a:r>
            <a:r>
              <a:rPr lang="pt-BR" dirty="0"/>
              <a:t> </a:t>
            </a:r>
            <a:r>
              <a:rPr lang="pt-BR" dirty="0" err="1"/>
              <a:t>tristique</a:t>
            </a:r>
            <a:r>
              <a:rPr lang="pt-BR" dirty="0"/>
              <a:t> </a:t>
            </a:r>
            <a:r>
              <a:rPr lang="pt-BR" dirty="0" err="1"/>
              <a:t>senectus</a:t>
            </a:r>
            <a:r>
              <a:rPr lang="pt-BR" dirty="0"/>
              <a:t> et </a:t>
            </a:r>
            <a:r>
              <a:rPr lang="pt-BR" dirty="0" err="1"/>
              <a:t>netus</a:t>
            </a:r>
            <a:r>
              <a:rPr lang="pt-BR" dirty="0"/>
              <a:t> et </a:t>
            </a:r>
            <a:r>
              <a:rPr lang="pt-BR" dirty="0" err="1"/>
              <a:t>malesuada</a:t>
            </a:r>
            <a:r>
              <a:rPr lang="pt-BR" dirty="0"/>
              <a:t> fames ac </a:t>
            </a:r>
            <a:r>
              <a:rPr lang="pt-BR" dirty="0" err="1"/>
              <a:t>turpis</a:t>
            </a:r>
            <a:r>
              <a:rPr lang="pt-BR" dirty="0"/>
              <a:t> </a:t>
            </a:r>
            <a:r>
              <a:rPr lang="pt-BR" dirty="0" err="1"/>
              <a:t>egestas</a:t>
            </a:r>
            <a:r>
              <a:rPr lang="pt-BR" dirty="0"/>
              <a:t>. </a:t>
            </a:r>
            <a:r>
              <a:rPr lang="pt-BR" dirty="0" err="1"/>
              <a:t>Proin</a:t>
            </a:r>
            <a:r>
              <a:rPr lang="pt-BR" dirty="0"/>
              <a:t> </a:t>
            </a:r>
            <a:r>
              <a:rPr lang="pt-BR" dirty="0" err="1"/>
              <a:t>pharetra</a:t>
            </a:r>
            <a:r>
              <a:rPr lang="pt-BR" dirty="0"/>
              <a:t> </a:t>
            </a:r>
            <a:r>
              <a:rPr lang="pt-BR" dirty="0" err="1"/>
              <a:t>nonummy</a:t>
            </a:r>
            <a:r>
              <a:rPr lang="pt-BR" dirty="0"/>
              <a:t> pede. </a:t>
            </a:r>
            <a:r>
              <a:rPr lang="pt-BR" dirty="0" err="1"/>
              <a:t>Mauris</a:t>
            </a:r>
            <a:r>
              <a:rPr lang="pt-BR" dirty="0"/>
              <a:t> et </a:t>
            </a:r>
            <a:r>
              <a:rPr lang="pt-BR" dirty="0" err="1"/>
              <a:t>orci</a:t>
            </a:r>
            <a:r>
              <a:rPr lang="pt-BR" dirty="0"/>
              <a:t>.</a:t>
            </a:r>
          </a:p>
          <a:p>
            <a:pPr rtl="0"/>
            <a:endParaRPr lang="pt-BR" dirty="0"/>
          </a:p>
          <a:p>
            <a:pPr rtl="0"/>
            <a:endParaRPr lang="pt-BR" dirty="0"/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145EDD4A-55D8-42A3-A994-187444614283}"/>
              </a:ext>
            </a:extLst>
          </p:cNvPr>
          <p:cNvSpPr>
            <a:spLocks noGrp="1"/>
          </p:cNvSpPr>
          <p:nvPr>
            <p:ph type="body" idx="34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dirty="0" err="1"/>
              <a:t>Lorem</a:t>
            </a:r>
            <a:r>
              <a:rPr lang="pt-BR" dirty="0"/>
              <a:t>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, </a:t>
            </a:r>
            <a:r>
              <a:rPr lang="pt-BR" dirty="0" err="1"/>
              <a:t>consectetuer</a:t>
            </a:r>
            <a:r>
              <a:rPr lang="pt-BR" dirty="0"/>
              <a:t> </a:t>
            </a:r>
            <a:r>
              <a:rPr lang="pt-BR" dirty="0" err="1"/>
              <a:t>adipiscing</a:t>
            </a:r>
            <a:r>
              <a:rPr lang="pt-BR" dirty="0"/>
              <a:t> </a:t>
            </a:r>
            <a:r>
              <a:rPr lang="pt-BR" dirty="0" err="1"/>
              <a:t>elit</a:t>
            </a:r>
            <a:r>
              <a:rPr lang="pt-BR" dirty="0"/>
              <a:t>. </a:t>
            </a:r>
            <a:r>
              <a:rPr lang="pt-BR" dirty="0" err="1"/>
              <a:t>Maecenas</a:t>
            </a:r>
            <a:r>
              <a:rPr lang="pt-BR" dirty="0"/>
              <a:t> </a:t>
            </a:r>
            <a:r>
              <a:rPr lang="pt-BR" dirty="0" err="1"/>
              <a:t>porttitor</a:t>
            </a:r>
            <a:r>
              <a:rPr lang="pt-BR" dirty="0"/>
              <a:t> </a:t>
            </a:r>
            <a:r>
              <a:rPr lang="pt-BR" dirty="0" err="1"/>
              <a:t>congue</a:t>
            </a:r>
            <a:r>
              <a:rPr lang="pt-BR" dirty="0"/>
              <a:t> massa. </a:t>
            </a:r>
            <a:r>
              <a:rPr lang="pt-BR" dirty="0" err="1"/>
              <a:t>Fusce</a:t>
            </a:r>
            <a:r>
              <a:rPr lang="pt-BR" dirty="0"/>
              <a:t> </a:t>
            </a:r>
            <a:r>
              <a:rPr lang="pt-BR" dirty="0" err="1"/>
              <a:t>posuere</a:t>
            </a:r>
            <a:r>
              <a:rPr lang="pt-BR" dirty="0"/>
              <a:t>, magna </a:t>
            </a:r>
            <a:r>
              <a:rPr lang="pt-BR" dirty="0" err="1"/>
              <a:t>sed</a:t>
            </a:r>
            <a:r>
              <a:rPr lang="pt-BR" dirty="0"/>
              <a:t> </a:t>
            </a:r>
            <a:r>
              <a:rPr lang="pt-BR" dirty="0" err="1"/>
              <a:t>pulvinar</a:t>
            </a:r>
            <a:r>
              <a:rPr lang="pt-BR" dirty="0"/>
              <a:t> </a:t>
            </a:r>
            <a:r>
              <a:rPr lang="pt-BR" dirty="0" err="1"/>
              <a:t>ultricies</a:t>
            </a:r>
            <a:r>
              <a:rPr lang="pt-BR" dirty="0"/>
              <a:t>, </a:t>
            </a:r>
            <a:r>
              <a:rPr lang="pt-BR" dirty="0" err="1"/>
              <a:t>purus</a:t>
            </a:r>
            <a:r>
              <a:rPr lang="pt-BR" dirty="0"/>
              <a:t> </a:t>
            </a:r>
            <a:r>
              <a:rPr lang="pt-BR" dirty="0" err="1"/>
              <a:t>lectus</a:t>
            </a:r>
            <a:r>
              <a:rPr lang="pt-BR" dirty="0"/>
              <a:t> </a:t>
            </a:r>
            <a:r>
              <a:rPr lang="pt-BR" dirty="0" err="1"/>
              <a:t>malesuada</a:t>
            </a:r>
            <a:r>
              <a:rPr lang="pt-BR" dirty="0"/>
              <a:t> libero,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 </a:t>
            </a:r>
            <a:r>
              <a:rPr lang="pt-BR" dirty="0" err="1"/>
              <a:t>commodo</a:t>
            </a:r>
            <a:r>
              <a:rPr lang="pt-BR" dirty="0"/>
              <a:t> magna </a:t>
            </a:r>
            <a:r>
              <a:rPr lang="pt-BR" dirty="0" err="1"/>
              <a:t>eros</a:t>
            </a:r>
            <a:r>
              <a:rPr lang="pt-BR" dirty="0"/>
              <a:t> quis urna.</a:t>
            </a:r>
          </a:p>
          <a:p>
            <a:pPr rtl="0"/>
            <a:r>
              <a:rPr lang="pt-BR" dirty="0"/>
              <a:t>Nunc </a:t>
            </a:r>
            <a:r>
              <a:rPr lang="pt-BR" dirty="0" err="1"/>
              <a:t>viverra</a:t>
            </a:r>
            <a:r>
              <a:rPr lang="pt-BR" dirty="0"/>
              <a:t> </a:t>
            </a:r>
            <a:r>
              <a:rPr lang="pt-BR" dirty="0" err="1"/>
              <a:t>imperdiet</a:t>
            </a:r>
            <a:r>
              <a:rPr lang="pt-BR" dirty="0"/>
              <a:t> </a:t>
            </a:r>
            <a:r>
              <a:rPr lang="pt-BR" dirty="0" err="1"/>
              <a:t>enim</a:t>
            </a:r>
            <a:r>
              <a:rPr lang="pt-BR" dirty="0"/>
              <a:t>. </a:t>
            </a:r>
            <a:r>
              <a:rPr lang="pt-BR" dirty="0" err="1"/>
              <a:t>Fusce</a:t>
            </a:r>
            <a:r>
              <a:rPr lang="pt-BR" dirty="0"/>
              <a:t> est. </a:t>
            </a:r>
            <a:r>
              <a:rPr lang="pt-BR" dirty="0" err="1"/>
              <a:t>Vivamus</a:t>
            </a:r>
            <a:r>
              <a:rPr lang="pt-BR" dirty="0"/>
              <a:t> a </a:t>
            </a:r>
            <a:r>
              <a:rPr lang="pt-BR" dirty="0" err="1"/>
              <a:t>tellus</a:t>
            </a:r>
            <a:r>
              <a:rPr lang="pt-BR" dirty="0"/>
              <a:t>.</a:t>
            </a:r>
          </a:p>
          <a:p>
            <a:pPr rtl="0"/>
            <a:r>
              <a:rPr lang="pt-BR" dirty="0" err="1"/>
              <a:t>Pellentesque</a:t>
            </a:r>
            <a:r>
              <a:rPr lang="pt-BR" dirty="0"/>
              <a:t> </a:t>
            </a:r>
            <a:r>
              <a:rPr lang="pt-BR" dirty="0" err="1"/>
              <a:t>habitant</a:t>
            </a:r>
            <a:r>
              <a:rPr lang="pt-BR" dirty="0"/>
              <a:t> </a:t>
            </a:r>
            <a:r>
              <a:rPr lang="pt-BR" dirty="0" err="1"/>
              <a:t>morbi</a:t>
            </a:r>
            <a:r>
              <a:rPr lang="pt-BR" dirty="0"/>
              <a:t> </a:t>
            </a:r>
            <a:r>
              <a:rPr lang="pt-BR" dirty="0" err="1"/>
              <a:t>tristique</a:t>
            </a:r>
            <a:r>
              <a:rPr lang="pt-BR" dirty="0"/>
              <a:t> </a:t>
            </a:r>
            <a:r>
              <a:rPr lang="pt-BR" dirty="0" err="1"/>
              <a:t>senectus</a:t>
            </a:r>
            <a:r>
              <a:rPr lang="pt-BR" dirty="0"/>
              <a:t> et </a:t>
            </a:r>
            <a:r>
              <a:rPr lang="pt-BR" dirty="0" err="1"/>
              <a:t>netus</a:t>
            </a:r>
            <a:r>
              <a:rPr lang="pt-BR" dirty="0"/>
              <a:t> et </a:t>
            </a:r>
            <a:r>
              <a:rPr lang="pt-BR" dirty="0" err="1"/>
              <a:t>malesuada</a:t>
            </a:r>
            <a:r>
              <a:rPr lang="pt-BR" dirty="0"/>
              <a:t> fames ac </a:t>
            </a:r>
            <a:r>
              <a:rPr lang="pt-BR" dirty="0" err="1"/>
              <a:t>turpis</a:t>
            </a:r>
            <a:r>
              <a:rPr lang="pt-BR" dirty="0"/>
              <a:t> </a:t>
            </a:r>
            <a:r>
              <a:rPr lang="pt-BR" dirty="0" err="1"/>
              <a:t>egestas</a:t>
            </a:r>
            <a:r>
              <a:rPr lang="pt-BR" dirty="0"/>
              <a:t>. </a:t>
            </a:r>
            <a:r>
              <a:rPr lang="pt-BR" dirty="0" err="1"/>
              <a:t>Proin</a:t>
            </a:r>
            <a:r>
              <a:rPr lang="pt-BR" dirty="0"/>
              <a:t> </a:t>
            </a:r>
            <a:r>
              <a:rPr lang="pt-BR" dirty="0" err="1"/>
              <a:t>pharetra</a:t>
            </a:r>
            <a:r>
              <a:rPr lang="pt-BR" dirty="0"/>
              <a:t> </a:t>
            </a:r>
            <a:r>
              <a:rPr lang="pt-BR" dirty="0" err="1"/>
              <a:t>nonummy</a:t>
            </a:r>
            <a:r>
              <a:rPr lang="pt-BR" dirty="0"/>
              <a:t> pede. </a:t>
            </a:r>
            <a:r>
              <a:rPr lang="pt-BR" dirty="0" err="1"/>
              <a:t>Mauris</a:t>
            </a:r>
            <a:r>
              <a:rPr lang="pt-BR" dirty="0"/>
              <a:t> et </a:t>
            </a:r>
            <a:r>
              <a:rPr lang="pt-BR" dirty="0" err="1"/>
              <a:t>orci</a:t>
            </a:r>
            <a:r>
              <a:rPr lang="pt-BR" dirty="0"/>
              <a:t>.</a:t>
            </a:r>
          </a:p>
          <a:p>
            <a:pPr rtl="0"/>
            <a:endParaRPr lang="pt-BR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7CF693C1-BDA6-43BD-BFD6-4BAE7901B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sz="1000" smtClean="0"/>
              <a:t>26</a:t>
            </a:fld>
            <a:endParaRPr lang="pt-BR" sz="100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FAA6E94-F4BD-48C1-B0FD-D2D7F6F6D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FD2C9D-BA15-406F-8A48-BDACE07BE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dirty="0"/>
              <a:t>DD.MM.20AA</a:t>
            </a:r>
          </a:p>
        </p:txBody>
      </p:sp>
    </p:spTree>
    <p:extLst>
      <p:ext uri="{BB962C8B-B14F-4D97-AF65-F5344CB8AC3E}">
        <p14:creationId xmlns:p14="http://schemas.microsoft.com/office/powerpoint/2010/main" val="17635999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Espaço Reservado para Imagem 9" descr="Logotipo da empresa">
            <a:extLst>
              <a:ext uri="{FF2B5EF4-FFF2-40B4-BE49-F238E27FC236}">
                <a16:creationId xmlns:a16="http://schemas.microsoft.com/office/drawing/2014/main" id="{F134DE68-610E-4EEB-B74B-452C1FAC1DA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/>
      </p:pic>
      <p:pic>
        <p:nvPicPr>
          <p:cNvPr id="23" name="Espaço Reservado para Imagem 22" descr="Plano de fundo abstrato">
            <a:extLst>
              <a:ext uri="{FF2B5EF4-FFF2-40B4-BE49-F238E27FC236}">
                <a16:creationId xmlns:a16="http://schemas.microsoft.com/office/drawing/2014/main" id="{8326B02F-CCB2-45DB-8011-D2968AD61203}"/>
              </a:ext>
            </a:extLst>
          </p:cNvPr>
          <p:cNvPicPr>
            <a:picLocks noGrp="1" noChangeAspect="1"/>
          </p:cNvPicPr>
          <p:nvPr>
            <p:ph type="pic" sz="quarter" idx="31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pic>
        <p:nvPicPr>
          <p:cNvPr id="21" name="Espaço Reservado para Imagem 20" descr="Plano de fundo abstrato">
            <a:extLst>
              <a:ext uri="{FF2B5EF4-FFF2-40B4-BE49-F238E27FC236}">
                <a16:creationId xmlns:a16="http://schemas.microsoft.com/office/drawing/2014/main" id="{CFD930F2-FED4-475C-A75D-6AB04672994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Título 4">
            <a:extLst>
              <a:ext uri="{FF2B5EF4-FFF2-40B4-BE49-F238E27FC236}">
                <a16:creationId xmlns:a16="http://schemas.microsoft.com/office/drawing/2014/main" id="{971E61A3-1D57-4708-B548-E59863785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VERSÃO MÓVEL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106F646D-B036-48DA-A242-2C9263AC3C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>
            <a:normAutofit fontScale="92500" lnSpcReduction="10000"/>
          </a:bodyPr>
          <a:lstStyle/>
          <a:p>
            <a:pPr rtl="0"/>
            <a:r>
              <a:rPr lang="pt-BR" dirty="0"/>
              <a:t>LOREM IPSUM DOLOR SIT AMET, CONSECTETUER ADIPISCING ELIT. MAECENAS PORTTITOR CONGUE MASSA. FUSCE POSUERE, MAGNA SED PULVINAR ULTRICIES, PURUS LECTUS MALESUADA LIBERO</a:t>
            </a:r>
          </a:p>
          <a:p>
            <a:pPr rtl="0"/>
            <a:endParaRPr lang="pt-BR" dirty="0"/>
          </a:p>
        </p:txBody>
      </p: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FA2259AB-530E-4F31-A710-6CF0B478F1C7}"/>
              </a:ext>
            </a:extLst>
          </p:cNvPr>
          <p:cNvSpPr>
            <a:spLocks noGrp="1"/>
          </p:cNvSpPr>
          <p:nvPr>
            <p:ph type="body" idx="30"/>
          </p:nvPr>
        </p:nvSpPr>
        <p:spPr/>
        <p:txBody>
          <a:bodyPr rtlCol="0">
            <a:normAutofit lnSpcReduction="10000"/>
          </a:bodyPr>
          <a:lstStyle/>
          <a:p>
            <a:pPr rtl="0"/>
            <a:r>
              <a:rPr lang="pt-BR" dirty="0" err="1"/>
              <a:t>Lorem</a:t>
            </a:r>
            <a:r>
              <a:rPr lang="pt-BR" dirty="0"/>
              <a:t>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, </a:t>
            </a:r>
            <a:r>
              <a:rPr lang="pt-BR" dirty="0" err="1"/>
              <a:t>consectetuer</a:t>
            </a:r>
            <a:r>
              <a:rPr lang="pt-BR" dirty="0"/>
              <a:t> </a:t>
            </a:r>
            <a:r>
              <a:rPr lang="pt-BR" dirty="0" err="1"/>
              <a:t>adipiscing</a:t>
            </a:r>
            <a:r>
              <a:rPr lang="pt-BR" dirty="0"/>
              <a:t> </a:t>
            </a:r>
            <a:r>
              <a:rPr lang="pt-BR" dirty="0" err="1"/>
              <a:t>elit</a:t>
            </a:r>
            <a:r>
              <a:rPr lang="pt-BR" dirty="0"/>
              <a:t>. </a:t>
            </a:r>
            <a:r>
              <a:rPr lang="pt-BR" dirty="0" err="1"/>
              <a:t>Maecenas</a:t>
            </a:r>
            <a:r>
              <a:rPr lang="pt-BR" dirty="0"/>
              <a:t> </a:t>
            </a:r>
            <a:r>
              <a:rPr lang="pt-BR" dirty="0" err="1"/>
              <a:t>porttitor</a:t>
            </a:r>
            <a:r>
              <a:rPr lang="pt-BR" dirty="0"/>
              <a:t> </a:t>
            </a:r>
            <a:r>
              <a:rPr lang="pt-BR" dirty="0" err="1"/>
              <a:t>congue</a:t>
            </a:r>
            <a:r>
              <a:rPr lang="pt-BR" dirty="0"/>
              <a:t> massa. </a:t>
            </a:r>
            <a:r>
              <a:rPr lang="pt-BR" dirty="0" err="1"/>
              <a:t>Fusce</a:t>
            </a:r>
            <a:r>
              <a:rPr lang="pt-BR" dirty="0"/>
              <a:t> </a:t>
            </a:r>
            <a:r>
              <a:rPr lang="pt-BR" dirty="0" err="1"/>
              <a:t>posuere</a:t>
            </a:r>
            <a:r>
              <a:rPr lang="pt-BR" dirty="0"/>
              <a:t>, magna </a:t>
            </a:r>
            <a:r>
              <a:rPr lang="pt-BR" dirty="0" err="1"/>
              <a:t>sed</a:t>
            </a:r>
            <a:r>
              <a:rPr lang="pt-BR" dirty="0"/>
              <a:t> </a:t>
            </a:r>
            <a:r>
              <a:rPr lang="pt-BR" dirty="0" err="1"/>
              <a:t>pulvinar</a:t>
            </a:r>
            <a:r>
              <a:rPr lang="pt-BR" dirty="0"/>
              <a:t> </a:t>
            </a:r>
            <a:r>
              <a:rPr lang="pt-BR" dirty="0" err="1"/>
              <a:t>ultricies</a:t>
            </a:r>
            <a:r>
              <a:rPr lang="pt-BR" dirty="0"/>
              <a:t>, </a:t>
            </a:r>
            <a:r>
              <a:rPr lang="pt-BR" dirty="0" err="1"/>
              <a:t>purus</a:t>
            </a:r>
            <a:r>
              <a:rPr lang="pt-BR" dirty="0"/>
              <a:t> </a:t>
            </a:r>
            <a:r>
              <a:rPr lang="pt-BR" dirty="0" err="1"/>
              <a:t>lectus</a:t>
            </a:r>
            <a:r>
              <a:rPr lang="pt-BR" dirty="0"/>
              <a:t> </a:t>
            </a:r>
            <a:r>
              <a:rPr lang="pt-BR" dirty="0" err="1"/>
              <a:t>malesuada</a:t>
            </a:r>
            <a:r>
              <a:rPr lang="pt-BR" dirty="0"/>
              <a:t> libero,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 </a:t>
            </a:r>
            <a:r>
              <a:rPr lang="pt-BR" dirty="0" err="1"/>
              <a:t>commodo</a:t>
            </a:r>
            <a:r>
              <a:rPr lang="pt-BR" dirty="0"/>
              <a:t> magna </a:t>
            </a:r>
            <a:r>
              <a:rPr lang="pt-BR" dirty="0" err="1"/>
              <a:t>eros</a:t>
            </a:r>
            <a:r>
              <a:rPr lang="pt-BR" dirty="0"/>
              <a:t> quis urna.</a:t>
            </a:r>
          </a:p>
          <a:p>
            <a:pPr rtl="0"/>
            <a:endParaRPr lang="pt-BR" dirty="0"/>
          </a:p>
          <a:p>
            <a:pPr rtl="0"/>
            <a:r>
              <a:rPr lang="pt-BR" dirty="0"/>
              <a:t>Nunc </a:t>
            </a:r>
            <a:r>
              <a:rPr lang="pt-BR" dirty="0" err="1"/>
              <a:t>viverra</a:t>
            </a:r>
            <a:r>
              <a:rPr lang="pt-BR" dirty="0"/>
              <a:t> </a:t>
            </a:r>
            <a:r>
              <a:rPr lang="pt-BR" dirty="0" err="1"/>
              <a:t>imperdiet</a:t>
            </a:r>
            <a:r>
              <a:rPr lang="pt-BR" dirty="0"/>
              <a:t> </a:t>
            </a:r>
            <a:r>
              <a:rPr lang="pt-BR" dirty="0" err="1"/>
              <a:t>enim</a:t>
            </a:r>
            <a:r>
              <a:rPr lang="pt-BR" dirty="0"/>
              <a:t>. </a:t>
            </a:r>
            <a:r>
              <a:rPr lang="pt-BR" dirty="0" err="1"/>
              <a:t>Fusce</a:t>
            </a:r>
            <a:r>
              <a:rPr lang="pt-BR" dirty="0"/>
              <a:t> est. </a:t>
            </a:r>
            <a:r>
              <a:rPr lang="pt-BR" dirty="0" err="1"/>
              <a:t>Vivamus</a:t>
            </a:r>
            <a:r>
              <a:rPr lang="pt-BR" dirty="0"/>
              <a:t> a </a:t>
            </a:r>
            <a:r>
              <a:rPr lang="pt-BR" dirty="0" err="1"/>
              <a:t>tellus</a:t>
            </a:r>
            <a:r>
              <a:rPr lang="pt-BR" dirty="0"/>
              <a:t>.</a:t>
            </a:r>
          </a:p>
          <a:p>
            <a:pPr rtl="0"/>
            <a:endParaRPr lang="pt-BR" dirty="0"/>
          </a:p>
          <a:p>
            <a:pPr rtl="0"/>
            <a:r>
              <a:rPr lang="pt-BR" dirty="0" err="1"/>
              <a:t>Pellentesque</a:t>
            </a:r>
            <a:r>
              <a:rPr lang="pt-BR" dirty="0"/>
              <a:t> </a:t>
            </a:r>
            <a:r>
              <a:rPr lang="pt-BR" dirty="0" err="1"/>
              <a:t>habitant</a:t>
            </a:r>
            <a:r>
              <a:rPr lang="pt-BR" dirty="0"/>
              <a:t> </a:t>
            </a:r>
            <a:r>
              <a:rPr lang="pt-BR" dirty="0" err="1"/>
              <a:t>morbi</a:t>
            </a:r>
            <a:r>
              <a:rPr lang="pt-BR" dirty="0"/>
              <a:t> </a:t>
            </a:r>
            <a:r>
              <a:rPr lang="pt-BR" dirty="0" err="1"/>
              <a:t>tristique</a:t>
            </a:r>
            <a:r>
              <a:rPr lang="pt-BR" dirty="0"/>
              <a:t> </a:t>
            </a:r>
            <a:r>
              <a:rPr lang="pt-BR" dirty="0" err="1"/>
              <a:t>senectus</a:t>
            </a:r>
            <a:r>
              <a:rPr lang="pt-BR" dirty="0"/>
              <a:t> et </a:t>
            </a:r>
            <a:r>
              <a:rPr lang="pt-BR" dirty="0" err="1"/>
              <a:t>netus</a:t>
            </a:r>
            <a:r>
              <a:rPr lang="pt-BR" dirty="0"/>
              <a:t> et </a:t>
            </a:r>
            <a:r>
              <a:rPr lang="pt-BR" dirty="0" err="1"/>
              <a:t>malesuada</a:t>
            </a:r>
            <a:r>
              <a:rPr lang="pt-BR" dirty="0"/>
              <a:t> fames ac </a:t>
            </a:r>
            <a:r>
              <a:rPr lang="pt-BR" dirty="0" err="1"/>
              <a:t>turpis</a:t>
            </a:r>
            <a:r>
              <a:rPr lang="pt-BR" dirty="0"/>
              <a:t> </a:t>
            </a:r>
            <a:r>
              <a:rPr lang="pt-BR" dirty="0" err="1"/>
              <a:t>egestas</a:t>
            </a:r>
            <a:r>
              <a:rPr lang="pt-BR" dirty="0"/>
              <a:t>. </a:t>
            </a:r>
            <a:r>
              <a:rPr lang="pt-BR" dirty="0" err="1"/>
              <a:t>Proin</a:t>
            </a:r>
            <a:r>
              <a:rPr lang="pt-BR" dirty="0"/>
              <a:t> </a:t>
            </a:r>
            <a:r>
              <a:rPr lang="pt-BR" dirty="0" err="1"/>
              <a:t>pharetra</a:t>
            </a:r>
            <a:r>
              <a:rPr lang="pt-BR" dirty="0"/>
              <a:t> </a:t>
            </a:r>
            <a:r>
              <a:rPr lang="pt-BR" dirty="0" err="1"/>
              <a:t>nonummy</a:t>
            </a:r>
            <a:r>
              <a:rPr lang="pt-BR" dirty="0"/>
              <a:t> pede. </a:t>
            </a:r>
            <a:r>
              <a:rPr lang="pt-BR" dirty="0" err="1"/>
              <a:t>Mauris</a:t>
            </a:r>
            <a:r>
              <a:rPr lang="pt-BR" dirty="0"/>
              <a:t> et </a:t>
            </a:r>
            <a:r>
              <a:rPr lang="pt-BR" dirty="0" err="1"/>
              <a:t>orci</a:t>
            </a:r>
            <a:r>
              <a:rPr lang="pt-BR" dirty="0"/>
              <a:t>.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98CB8384-B0BB-4EA8-B9C0-C29BC90FA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sz="1000" smtClean="0"/>
              <a:pPr rtl="0"/>
              <a:t>27</a:t>
            </a:fld>
            <a:endParaRPr lang="pt-BR" sz="1000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B773D43-1954-4F70-800C-0FBF061FA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C83A74C-977A-4816-891B-118D588AE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dirty="0"/>
              <a:t>DD.MM.20AA</a:t>
            </a:r>
          </a:p>
        </p:txBody>
      </p:sp>
    </p:spTree>
    <p:extLst>
      <p:ext uri="{BB962C8B-B14F-4D97-AF65-F5344CB8AC3E}">
        <p14:creationId xmlns:p14="http://schemas.microsoft.com/office/powerpoint/2010/main" val="5762073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Personalize este modelo.</a:t>
            </a:r>
          </a:p>
        </p:txBody>
      </p:sp>
      <p:sp>
        <p:nvSpPr>
          <p:cNvPr id="8" name="Caixa de texto 7">
            <a:hlinkClick r:id="rId3"/>
            <a:extLst>
              <a:ext uri="{FF2B5EF4-FFF2-40B4-BE49-F238E27FC236}">
                <a16:creationId xmlns:a16="http://schemas.microsoft.com/office/drawing/2014/main" id="{5FC6C278-4035-446A-A94B-030E792FDDF5}"/>
              </a:ext>
            </a:extLst>
          </p:cNvPr>
          <p:cNvSpPr txBox="1"/>
          <p:nvPr/>
        </p:nvSpPr>
        <p:spPr>
          <a:xfrm>
            <a:off x="1547813" y="2459504"/>
            <a:ext cx="90963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pt-BR" sz="6000" b="1" u="sng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Modelo de instruções de edição e feedback</a:t>
            </a:r>
            <a:endParaRPr lang="pt-BR" sz="6000" b="1" u="sng" dirty="0"/>
          </a:p>
        </p:txBody>
      </p:sp>
    </p:spTree>
    <p:extLst>
      <p:ext uri="{BB962C8B-B14F-4D97-AF65-F5344CB8AC3E}">
        <p14:creationId xmlns:p14="http://schemas.microsoft.com/office/powerpoint/2010/main" val="59582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FF93F71D-1663-42FA-A91E-FA23F03F0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7132" y="379187"/>
            <a:ext cx="4494133" cy="804338"/>
          </a:xfrm>
        </p:spPr>
        <p:txBody>
          <a:bodyPr rtlCol="0"/>
          <a:lstStyle/>
          <a:p>
            <a:pPr rtl="0"/>
            <a:r>
              <a:rPr lang="pt-BR" dirty="0"/>
              <a:t>ROTAS E FUNÇÕES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494C7D40-6709-40D4-B0FB-9D6311AF4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sz="1000" smtClean="0"/>
              <a:pPr rtl="0"/>
              <a:t>3</a:t>
            </a:fld>
            <a:endParaRPr lang="pt-BR" sz="1000" dirty="0"/>
          </a:p>
        </p:txBody>
      </p:sp>
      <p:pic>
        <p:nvPicPr>
          <p:cNvPr id="11" name="Imagem 10" descr="Ícone&#10;&#10;Descrição gerada automaticamente">
            <a:extLst>
              <a:ext uri="{FF2B5EF4-FFF2-40B4-BE49-F238E27FC236}">
                <a16:creationId xmlns:a16="http://schemas.microsoft.com/office/drawing/2014/main" id="{E5E46B90-A369-47E1-A60B-6E38141BF1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983" y="93185"/>
            <a:ext cx="2321999" cy="572005"/>
          </a:xfrm>
          <a:prstGeom prst="rect">
            <a:avLst/>
          </a:prstGeom>
        </p:spPr>
      </p:pic>
      <p:pic>
        <p:nvPicPr>
          <p:cNvPr id="10" name="Espaço Reservado para Imagem 14" descr="Uma imagem contendo eletrônico&#10;&#10;Descrição gerada automaticamente">
            <a:extLst>
              <a:ext uri="{FF2B5EF4-FFF2-40B4-BE49-F238E27FC236}">
                <a16:creationId xmlns:a16="http://schemas.microsoft.com/office/drawing/2014/main" id="{87251068-946E-4C36-9F1E-04903F32834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2190" b="12190"/>
          <a:stretch>
            <a:fillRect/>
          </a:stretch>
        </p:blipFill>
        <p:spPr>
          <a:xfrm>
            <a:off x="1197882" y="1378340"/>
            <a:ext cx="9796235" cy="501006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083636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4B26A0-76B0-4D92-8A3B-F4FB7FCBB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426" y="1945116"/>
            <a:ext cx="5021940" cy="705818"/>
          </a:xfrm>
        </p:spPr>
        <p:txBody>
          <a:bodyPr rtlCol="0">
            <a:normAutofit fontScale="90000"/>
          </a:bodyPr>
          <a:lstStyle/>
          <a:p>
            <a:pPr rtl="0"/>
            <a:r>
              <a:rPr lang="pt-BR" dirty="0"/>
              <a:t>Jogo mais jogado de 2020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50184F8-7D3E-4F39-85DA-53F65AF618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1794" y="3157595"/>
            <a:ext cx="4205904" cy="569085"/>
          </a:xfrm>
        </p:spPr>
        <p:txBody>
          <a:bodyPr rtlCol="0"/>
          <a:lstStyle/>
          <a:p>
            <a:pPr algn="ctr" rtl="0"/>
            <a:r>
              <a:rPr lang="pt-BR" dirty="0"/>
              <a:t>League of Legends está em primeiro no jogo mais jogado de 2020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7BC30F8-1890-4494-869A-DCD11E9F5FF4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361297" y="3892772"/>
            <a:ext cx="5021940" cy="1986701"/>
          </a:xfrm>
        </p:spPr>
        <p:txBody>
          <a:bodyPr rtlCol="0">
            <a:normAutofit/>
          </a:bodyPr>
          <a:lstStyle/>
          <a:p>
            <a:r>
              <a:rPr lang="pt-BR" sz="1600" dirty="0"/>
              <a:t>Segundo o  Instituto de Pesquisa NewZoo, que se baseia em dados do Overwolf para monitoramento em 42 países, League of Legends, da Riot Games, leva o posto de jogo mais jogado do mundo em 2020.</a:t>
            </a:r>
          </a:p>
          <a:p>
            <a:r>
              <a:rPr lang="pt-BR" sz="1600" dirty="0"/>
              <a:t>Segundo dados, são mais de 100 milhões de jogadores registrados no mundo e 126 milhões de horas assistidas no Twitch TV.</a:t>
            </a:r>
            <a:endParaRPr lang="pt-BR" sz="1800" dirty="0"/>
          </a:p>
          <a:p>
            <a:endParaRPr lang="pt-BR" sz="1800" dirty="0"/>
          </a:p>
        </p:txBody>
      </p:sp>
      <p:sp>
        <p:nvSpPr>
          <p:cNvPr id="8" name="Espaço Reservado para o Número do Slide 7">
            <a:extLst>
              <a:ext uri="{FF2B5EF4-FFF2-40B4-BE49-F238E27FC236}">
                <a16:creationId xmlns:a16="http://schemas.microsoft.com/office/drawing/2014/main" id="{FE91C663-2D66-4255-91B4-906F720EB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sz="1000" smtClean="0"/>
              <a:pPr rtl="0"/>
              <a:t>4</a:t>
            </a:fld>
            <a:endParaRPr lang="pt-BR" sz="1000" dirty="0"/>
          </a:p>
        </p:txBody>
      </p:sp>
      <p:pic>
        <p:nvPicPr>
          <p:cNvPr id="11" name="Imagem 10" descr="Ícone&#10;&#10;Descrição gerada automaticamente">
            <a:extLst>
              <a:ext uri="{FF2B5EF4-FFF2-40B4-BE49-F238E27FC236}">
                <a16:creationId xmlns:a16="http://schemas.microsoft.com/office/drawing/2014/main" id="{776CBDAC-9F11-4C45-9F96-C16DFC13A9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770" y="473383"/>
            <a:ext cx="3905250" cy="96202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8F64D65E-C9E6-414B-84FC-EFDF0560D8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6366" y="2323416"/>
            <a:ext cx="6327011" cy="355605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noFill/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726807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FF93F71D-1663-42FA-A91E-FA23F03F0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PROBLEMA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F62CA978-7F10-45ED-A5E7-73BCC796D2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5616" y="2290769"/>
            <a:ext cx="4473108" cy="569085"/>
          </a:xfrm>
        </p:spPr>
        <p:txBody>
          <a:bodyPr rtlCol="0">
            <a:normAutofit fontScale="92500"/>
          </a:bodyPr>
          <a:lstStyle/>
          <a:p>
            <a:pPr rtl="0"/>
            <a:r>
              <a:rPr lang="pt-BR" dirty="0"/>
              <a:t>TOXICIDADE DO LEAGUE OF LEGENDS É O MAIOR PROBLEMA DENTRO DA COMUNIDADE</a:t>
            </a:r>
          </a:p>
        </p:txBody>
      </p: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1C19D996-1EAD-4EC5-92CC-5A60F9A9E91F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6894591" y="3063055"/>
            <a:ext cx="4687810" cy="3566346"/>
          </a:xfrm>
        </p:spPr>
        <p:txBody>
          <a:bodyPr rtlCol="0">
            <a:normAutofit fontScale="92500"/>
          </a:bodyPr>
          <a:lstStyle/>
          <a:p>
            <a:pPr rtl="0"/>
            <a:r>
              <a:rPr lang="pt-BR" sz="1600" dirty="0"/>
              <a:t>Muitos acreditam que a comunidade está regredindo e que a cultura tóxica e danosa do jogo está se espalhando rapidamente;</a:t>
            </a:r>
          </a:p>
          <a:p>
            <a:r>
              <a:rPr lang="pt-BR" sz="1600" dirty="0"/>
              <a:t>A própria Riot Games fez uma pesquisa aprofundada sobre o assunto, com 3784 participantes.</a:t>
            </a:r>
          </a:p>
          <a:p>
            <a:r>
              <a:rPr lang="pt-BR" sz="1600" dirty="0"/>
              <a:t>Cerca de 98% dos participantes afirmam ter sido provocados durante partidas e 75% dessas provocações foram feitas diversas vezes. 79% dos jogadores disseram que já foram assediados após suas partidas..</a:t>
            </a:r>
          </a:p>
          <a:p>
            <a:r>
              <a:rPr lang="pt-BR" sz="1500" dirty="0"/>
              <a:t>68% dos participantes admiram frustração com outros jogadores, embora 41% desses dizem não ceder com facilidade à toxicidade. Outro dado interessante é que 63% admitem ter um amigo tóxico no League of Legends. </a:t>
            </a:r>
            <a:endParaRPr lang="pt-BR" sz="1700" dirty="0"/>
          </a:p>
          <a:p>
            <a:pPr marL="0" indent="0" rtl="0">
              <a:buNone/>
            </a:pPr>
            <a:endParaRPr lang="pt-BR" sz="1600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494C7D40-6709-40D4-B0FB-9D6311AF4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sz="1000" smtClean="0"/>
              <a:pPr rtl="0"/>
              <a:t>5</a:t>
            </a:fld>
            <a:endParaRPr lang="pt-BR" sz="1000" dirty="0"/>
          </a:p>
        </p:txBody>
      </p:sp>
      <p:pic>
        <p:nvPicPr>
          <p:cNvPr id="11" name="Imagem 10" descr="Ícone&#10;&#10;Descrição gerada automaticamente">
            <a:extLst>
              <a:ext uri="{FF2B5EF4-FFF2-40B4-BE49-F238E27FC236}">
                <a16:creationId xmlns:a16="http://schemas.microsoft.com/office/drawing/2014/main" id="{E5E46B90-A369-47E1-A60B-6E38141BF1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760" y="310691"/>
            <a:ext cx="3905250" cy="962025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C371C6C3-F8EE-4F0D-8167-672C3865D2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700" y="2046856"/>
            <a:ext cx="6340171" cy="356634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64296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Imagem 8" descr="Logotipo da empresa">
            <a:extLst>
              <a:ext uri="{FF2B5EF4-FFF2-40B4-BE49-F238E27FC236}">
                <a16:creationId xmlns:a16="http://schemas.microsoft.com/office/drawing/2014/main" id="{31A4E7D9-EFE3-4156-8990-1ABAF1C3807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0406C22-D0C4-4D8E-86F7-1A902F1CA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SOLUÇÃO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1EBE5B37-5B62-411B-BD45-E04DD958A3F9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 rtlCol="0"/>
          <a:lstStyle/>
          <a:p>
            <a:pPr rtl="0"/>
            <a:r>
              <a:rPr lang="pt-BR" dirty="0" err="1"/>
              <a:t>Lorem</a:t>
            </a:r>
            <a:r>
              <a:rPr lang="pt-BR" dirty="0"/>
              <a:t>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, </a:t>
            </a:r>
            <a:r>
              <a:rPr lang="pt-BR" dirty="0" err="1"/>
              <a:t>consectetuer</a:t>
            </a:r>
            <a:r>
              <a:rPr lang="pt-BR" dirty="0"/>
              <a:t> </a:t>
            </a:r>
            <a:r>
              <a:rPr lang="pt-BR" dirty="0" err="1"/>
              <a:t>adipiscing</a:t>
            </a:r>
            <a:r>
              <a:rPr lang="pt-BR" dirty="0"/>
              <a:t> </a:t>
            </a:r>
            <a:r>
              <a:rPr lang="pt-BR" dirty="0" err="1"/>
              <a:t>elit</a:t>
            </a:r>
            <a:r>
              <a:rPr lang="pt-BR" dirty="0"/>
              <a:t>. </a:t>
            </a:r>
            <a:r>
              <a:rPr lang="pt-BR" dirty="0" err="1"/>
              <a:t>Maecenas</a:t>
            </a:r>
            <a:r>
              <a:rPr lang="pt-BR" dirty="0"/>
              <a:t> </a:t>
            </a:r>
            <a:r>
              <a:rPr lang="pt-BR" dirty="0" err="1"/>
              <a:t>porttitor</a:t>
            </a:r>
            <a:r>
              <a:rPr lang="pt-BR" dirty="0"/>
              <a:t> </a:t>
            </a:r>
            <a:r>
              <a:rPr lang="pt-BR" dirty="0" err="1"/>
              <a:t>congue</a:t>
            </a:r>
            <a:r>
              <a:rPr lang="pt-BR" dirty="0"/>
              <a:t> massa.</a:t>
            </a:r>
          </a:p>
          <a:p>
            <a:pPr rtl="0"/>
            <a:r>
              <a:rPr lang="pt-BR" dirty="0" err="1"/>
              <a:t>Fusce</a:t>
            </a:r>
            <a:r>
              <a:rPr lang="pt-BR" dirty="0"/>
              <a:t> </a:t>
            </a:r>
            <a:r>
              <a:rPr lang="pt-BR" dirty="0" err="1"/>
              <a:t>posuere</a:t>
            </a:r>
            <a:r>
              <a:rPr lang="pt-BR" dirty="0"/>
              <a:t>, magna </a:t>
            </a:r>
            <a:r>
              <a:rPr lang="pt-BR" dirty="0" err="1"/>
              <a:t>sed</a:t>
            </a:r>
            <a:r>
              <a:rPr lang="pt-BR" dirty="0"/>
              <a:t> </a:t>
            </a:r>
            <a:r>
              <a:rPr lang="pt-BR" dirty="0" err="1"/>
              <a:t>pulvinar</a:t>
            </a:r>
            <a:r>
              <a:rPr lang="pt-BR" dirty="0"/>
              <a:t> </a:t>
            </a:r>
            <a:r>
              <a:rPr lang="pt-BR" dirty="0" err="1"/>
              <a:t>ultricies</a:t>
            </a:r>
            <a:r>
              <a:rPr lang="pt-BR" dirty="0"/>
              <a:t>, </a:t>
            </a:r>
            <a:r>
              <a:rPr lang="pt-BR" dirty="0" err="1"/>
              <a:t>purus</a:t>
            </a:r>
            <a:r>
              <a:rPr lang="pt-BR" dirty="0"/>
              <a:t> </a:t>
            </a:r>
            <a:r>
              <a:rPr lang="pt-BR" dirty="0" err="1"/>
              <a:t>lectus</a:t>
            </a:r>
            <a:r>
              <a:rPr lang="pt-BR" dirty="0"/>
              <a:t> </a:t>
            </a:r>
            <a:r>
              <a:rPr lang="pt-BR" dirty="0" err="1"/>
              <a:t>malesuada</a:t>
            </a:r>
            <a:r>
              <a:rPr lang="pt-BR" dirty="0"/>
              <a:t> libero,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 </a:t>
            </a:r>
            <a:r>
              <a:rPr lang="pt-BR" dirty="0" err="1"/>
              <a:t>commodo</a:t>
            </a:r>
            <a:r>
              <a:rPr lang="pt-BR" dirty="0"/>
              <a:t> magna </a:t>
            </a:r>
            <a:r>
              <a:rPr lang="pt-BR" dirty="0" err="1"/>
              <a:t>eros</a:t>
            </a:r>
            <a:r>
              <a:rPr lang="pt-BR" dirty="0"/>
              <a:t> quis urna.</a:t>
            </a:r>
          </a:p>
          <a:p>
            <a:pPr rtl="0"/>
            <a:r>
              <a:rPr lang="pt-BR" dirty="0"/>
              <a:t>Nunc </a:t>
            </a:r>
            <a:r>
              <a:rPr lang="pt-BR" dirty="0" err="1"/>
              <a:t>viverra</a:t>
            </a:r>
            <a:r>
              <a:rPr lang="pt-BR" dirty="0"/>
              <a:t> </a:t>
            </a:r>
            <a:r>
              <a:rPr lang="pt-BR" dirty="0" err="1"/>
              <a:t>imperdiet</a:t>
            </a:r>
            <a:r>
              <a:rPr lang="pt-BR" dirty="0"/>
              <a:t> </a:t>
            </a:r>
            <a:r>
              <a:rPr lang="pt-BR" dirty="0" err="1"/>
              <a:t>enim</a:t>
            </a:r>
            <a:r>
              <a:rPr lang="pt-BR" dirty="0"/>
              <a:t>. </a:t>
            </a:r>
            <a:r>
              <a:rPr lang="pt-BR" dirty="0" err="1"/>
              <a:t>Fusce</a:t>
            </a:r>
            <a:r>
              <a:rPr lang="pt-BR" dirty="0"/>
              <a:t> est. </a:t>
            </a:r>
            <a:r>
              <a:rPr lang="pt-BR" dirty="0" err="1"/>
              <a:t>Vivamus</a:t>
            </a:r>
            <a:r>
              <a:rPr lang="pt-BR" dirty="0"/>
              <a:t> a </a:t>
            </a:r>
            <a:r>
              <a:rPr lang="pt-BR" dirty="0" err="1"/>
              <a:t>tellus</a:t>
            </a:r>
            <a:r>
              <a:rPr lang="pt-BR" dirty="0"/>
              <a:t>.</a:t>
            </a:r>
          </a:p>
          <a:p>
            <a:pPr rtl="0"/>
            <a:r>
              <a:rPr lang="pt-BR" dirty="0" err="1"/>
              <a:t>Pellentesque</a:t>
            </a:r>
            <a:r>
              <a:rPr lang="pt-BR" dirty="0"/>
              <a:t> </a:t>
            </a:r>
            <a:r>
              <a:rPr lang="pt-BR" dirty="0" err="1"/>
              <a:t>habitant</a:t>
            </a:r>
            <a:r>
              <a:rPr lang="pt-BR" dirty="0"/>
              <a:t> </a:t>
            </a:r>
            <a:r>
              <a:rPr lang="pt-BR" dirty="0" err="1"/>
              <a:t>morbi</a:t>
            </a:r>
            <a:r>
              <a:rPr lang="pt-BR" dirty="0"/>
              <a:t> </a:t>
            </a:r>
            <a:r>
              <a:rPr lang="pt-BR" dirty="0" err="1"/>
              <a:t>tristique</a:t>
            </a:r>
            <a:r>
              <a:rPr lang="pt-BR" dirty="0"/>
              <a:t> </a:t>
            </a:r>
            <a:r>
              <a:rPr lang="pt-BR" dirty="0" err="1"/>
              <a:t>senectus</a:t>
            </a:r>
            <a:r>
              <a:rPr lang="pt-BR" dirty="0"/>
              <a:t> et </a:t>
            </a:r>
            <a:r>
              <a:rPr lang="pt-BR" dirty="0" err="1"/>
              <a:t>netus</a:t>
            </a:r>
            <a:r>
              <a:rPr lang="pt-BR" dirty="0"/>
              <a:t> et </a:t>
            </a:r>
            <a:r>
              <a:rPr lang="pt-BR" dirty="0" err="1"/>
              <a:t>malesuada</a:t>
            </a:r>
            <a:r>
              <a:rPr lang="pt-BR" dirty="0"/>
              <a:t> fames ac </a:t>
            </a:r>
            <a:r>
              <a:rPr lang="pt-BR" dirty="0" err="1"/>
              <a:t>turpis</a:t>
            </a:r>
            <a:r>
              <a:rPr lang="pt-BR" dirty="0"/>
              <a:t> </a:t>
            </a:r>
            <a:r>
              <a:rPr lang="pt-BR" dirty="0" err="1"/>
              <a:t>egestas</a:t>
            </a:r>
            <a:r>
              <a:rPr lang="pt-BR" dirty="0"/>
              <a:t>. </a:t>
            </a:r>
          </a:p>
          <a:p>
            <a:pPr rtl="0"/>
            <a:r>
              <a:rPr lang="pt-BR" dirty="0" err="1"/>
              <a:t>Proin</a:t>
            </a:r>
            <a:r>
              <a:rPr lang="pt-BR" dirty="0"/>
              <a:t> </a:t>
            </a:r>
            <a:r>
              <a:rPr lang="pt-BR" dirty="0" err="1"/>
              <a:t>pharetra</a:t>
            </a:r>
            <a:r>
              <a:rPr lang="pt-BR" dirty="0"/>
              <a:t> </a:t>
            </a:r>
            <a:r>
              <a:rPr lang="pt-BR" dirty="0" err="1"/>
              <a:t>nonummy</a:t>
            </a:r>
            <a:r>
              <a:rPr lang="pt-BR" dirty="0"/>
              <a:t> pede. </a:t>
            </a:r>
            <a:r>
              <a:rPr lang="pt-BR" dirty="0" err="1"/>
              <a:t>Mauris</a:t>
            </a:r>
            <a:r>
              <a:rPr lang="pt-BR" dirty="0"/>
              <a:t> et </a:t>
            </a:r>
            <a:r>
              <a:rPr lang="pt-BR" dirty="0" err="1"/>
              <a:t>orci</a:t>
            </a:r>
            <a:r>
              <a:rPr lang="pt-BR" dirty="0"/>
              <a:t>.</a:t>
            </a:r>
          </a:p>
          <a:p>
            <a:pPr rtl="0"/>
            <a:endParaRPr lang="pt-BR" dirty="0"/>
          </a:p>
        </p:txBody>
      </p:sp>
      <p:pic>
        <p:nvPicPr>
          <p:cNvPr id="18" name="Espaço Reservado para Imagem 17" descr="Plano de fundo abstrato">
            <a:extLst>
              <a:ext uri="{FF2B5EF4-FFF2-40B4-BE49-F238E27FC236}">
                <a16:creationId xmlns:a16="http://schemas.microsoft.com/office/drawing/2014/main" id="{FA9DAA9F-5926-4BC1-8F7B-06E0B1C2F013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1C5328BF-D489-4F39-BA27-5AD38E911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sz="1000" smtClean="0"/>
              <a:pPr rtl="0"/>
              <a:t>6</a:t>
            </a:fld>
            <a:endParaRPr lang="pt-BR" sz="1000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77B5262-30A5-4063-A21E-56FCACC40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1F813B4-2C3F-45B0-A38D-A3FE79E6D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dirty="0"/>
              <a:t>DD.MM.20AA</a:t>
            </a:r>
          </a:p>
        </p:txBody>
      </p:sp>
    </p:spTree>
    <p:extLst>
      <p:ext uri="{BB962C8B-B14F-4D97-AF65-F5344CB8AC3E}">
        <p14:creationId xmlns:p14="http://schemas.microsoft.com/office/powerpoint/2010/main" val="2149445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ço Reservado para Imagem 5" descr="Logotipo da empresa">
            <a:extLst>
              <a:ext uri="{FF2B5EF4-FFF2-40B4-BE49-F238E27FC236}">
                <a16:creationId xmlns:a16="http://schemas.microsoft.com/office/drawing/2014/main" id="{050063B3-C0D3-4BFD-82C5-423222881E4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/>
      </p:pic>
      <p:sp>
        <p:nvSpPr>
          <p:cNvPr id="67" name="Título 66">
            <a:extLst>
              <a:ext uri="{FF2B5EF4-FFF2-40B4-BE49-F238E27FC236}">
                <a16:creationId xmlns:a16="http://schemas.microsoft.com/office/drawing/2014/main" id="{E72CC338-4598-4AF3-B140-D7F632D20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317" y="707529"/>
            <a:ext cx="5072104" cy="569086"/>
          </a:xfrm>
        </p:spPr>
        <p:txBody>
          <a:bodyPr rtlCol="0">
            <a:noAutofit/>
          </a:bodyPr>
          <a:lstStyle/>
          <a:p>
            <a:pPr rtl="0"/>
            <a:r>
              <a:rPr lang="pt-BR" dirty="0"/>
              <a:t>SLIDE DO PRODUTO</a:t>
            </a:r>
          </a:p>
        </p:txBody>
      </p:sp>
      <p:sp>
        <p:nvSpPr>
          <p:cNvPr id="68" name="Espaço Reservado para Texto 67">
            <a:extLst>
              <a:ext uri="{FF2B5EF4-FFF2-40B4-BE49-F238E27FC236}">
                <a16:creationId xmlns:a16="http://schemas.microsoft.com/office/drawing/2014/main" id="{1411656D-4971-4CC0-9065-8DA32BB874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BR" dirty="0"/>
              <a:t>LOREM IPSUM DOLOR SIT AMET, CONSECTETUER ADIPISCING ELIT</a:t>
            </a:r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D87FAD12-8FEF-41B8-B478-8793FF9B485B}"/>
              </a:ext>
            </a:extLst>
          </p:cNvPr>
          <p:cNvSpPr>
            <a:spLocks noGrp="1"/>
          </p:cNvSpPr>
          <p:nvPr>
            <p:ph type="body" idx="16"/>
          </p:nvPr>
        </p:nvSpPr>
        <p:spPr/>
        <p:txBody>
          <a:bodyPr rtlCol="0"/>
          <a:lstStyle/>
          <a:p>
            <a:pPr rtl="0"/>
            <a:r>
              <a:rPr lang="pt-BR" dirty="0"/>
              <a:t>Seção 1</a:t>
            </a:r>
            <a:br>
              <a:rPr lang="pt-BR" dirty="0"/>
            </a:br>
            <a:r>
              <a:rPr lang="pt-BR" dirty="0"/>
              <a:t>Título</a:t>
            </a:r>
          </a:p>
        </p:txBody>
      </p:sp>
      <p:pic>
        <p:nvPicPr>
          <p:cNvPr id="7" name="Espaço Reservado para Imagem 6" descr="Ícone de globo">
            <a:extLst>
              <a:ext uri="{FF2B5EF4-FFF2-40B4-BE49-F238E27FC236}">
                <a16:creationId xmlns:a16="http://schemas.microsoft.com/office/drawing/2014/main" id="{610C6214-BE35-4ED8-9EE7-7252A6039583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1446" r="1446"/>
          <a:stretch>
            <a:fillRect/>
          </a:stretch>
        </p:blipFill>
        <p:spPr/>
      </p:pic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C8E5EEAD-1427-4576-B8F8-C485CAE758A4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 rtlCol="0"/>
          <a:lstStyle/>
          <a:p>
            <a:pPr rtl="0"/>
            <a:r>
              <a:rPr lang="pt-BR" dirty="0" err="1"/>
              <a:t>Lorem</a:t>
            </a:r>
            <a:r>
              <a:rPr lang="pt-BR" dirty="0"/>
              <a:t>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, </a:t>
            </a:r>
            <a:r>
              <a:rPr lang="pt-BR" dirty="0" err="1"/>
              <a:t>consectetuer</a:t>
            </a:r>
            <a:r>
              <a:rPr lang="pt-BR" dirty="0"/>
              <a:t> </a:t>
            </a:r>
            <a:r>
              <a:rPr lang="pt-BR" dirty="0" err="1"/>
              <a:t>adipiscing</a:t>
            </a:r>
            <a:r>
              <a:rPr lang="pt-BR" dirty="0"/>
              <a:t> </a:t>
            </a:r>
            <a:r>
              <a:rPr lang="pt-BR" dirty="0" err="1"/>
              <a:t>elit</a:t>
            </a:r>
            <a:r>
              <a:rPr lang="pt-BR" dirty="0"/>
              <a:t>. </a:t>
            </a:r>
            <a:r>
              <a:rPr lang="pt-BR" dirty="0" err="1"/>
              <a:t>Maecenas</a:t>
            </a:r>
            <a:r>
              <a:rPr lang="pt-BR" dirty="0"/>
              <a:t> </a:t>
            </a:r>
            <a:r>
              <a:rPr lang="pt-BR" dirty="0" err="1"/>
              <a:t>porttitor</a:t>
            </a:r>
            <a:r>
              <a:rPr lang="pt-BR" dirty="0"/>
              <a:t> </a:t>
            </a:r>
            <a:r>
              <a:rPr lang="pt-BR" dirty="0" err="1"/>
              <a:t>congue</a:t>
            </a:r>
            <a:endParaRPr lang="pt-BR" dirty="0"/>
          </a:p>
        </p:txBody>
      </p:sp>
      <p:sp>
        <p:nvSpPr>
          <p:cNvPr id="16" name="Espaço Reservado para Texto 15">
            <a:extLst>
              <a:ext uri="{FF2B5EF4-FFF2-40B4-BE49-F238E27FC236}">
                <a16:creationId xmlns:a16="http://schemas.microsoft.com/office/drawing/2014/main" id="{C214C1BB-D845-4DB6-B4FC-B7AD5F5E0C3D}"/>
              </a:ext>
            </a:extLst>
          </p:cNvPr>
          <p:cNvSpPr>
            <a:spLocks noGrp="1"/>
          </p:cNvSpPr>
          <p:nvPr>
            <p:ph type="body" idx="22"/>
          </p:nvPr>
        </p:nvSpPr>
        <p:spPr/>
        <p:txBody>
          <a:bodyPr rtlCol="0"/>
          <a:lstStyle/>
          <a:p>
            <a:pPr rtl="0"/>
            <a:r>
              <a:rPr lang="pt-BR" dirty="0"/>
              <a:t>Seção 2</a:t>
            </a:r>
            <a:br>
              <a:rPr lang="pt-BR" dirty="0"/>
            </a:br>
            <a:r>
              <a:rPr lang="pt-BR" dirty="0"/>
              <a:t>Título</a:t>
            </a:r>
          </a:p>
        </p:txBody>
      </p:sp>
      <p:pic>
        <p:nvPicPr>
          <p:cNvPr id="12" name="Espaço Reservado para Imagem 11" descr="Ícone de cubos">
            <a:extLst>
              <a:ext uri="{FF2B5EF4-FFF2-40B4-BE49-F238E27FC236}">
                <a16:creationId xmlns:a16="http://schemas.microsoft.com/office/drawing/2014/main" id="{92015B7B-96EB-42A1-A654-5DE5377A52C7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1446" r="1446"/>
          <a:stretch>
            <a:fillRect/>
          </a:stretch>
        </p:blipFill>
        <p:spPr/>
      </p:pic>
      <p:sp>
        <p:nvSpPr>
          <p:cNvPr id="14" name="Espaço Reservado para Texto 13">
            <a:extLst>
              <a:ext uri="{FF2B5EF4-FFF2-40B4-BE49-F238E27FC236}">
                <a16:creationId xmlns:a16="http://schemas.microsoft.com/office/drawing/2014/main" id="{B9B92F0C-3A1D-438E-B581-C1A63389DAF6}"/>
              </a:ext>
            </a:extLst>
          </p:cNvPr>
          <p:cNvSpPr>
            <a:spLocks noGrp="1"/>
          </p:cNvSpPr>
          <p:nvPr>
            <p:ph type="body" idx="20"/>
          </p:nvPr>
        </p:nvSpPr>
        <p:spPr/>
        <p:txBody>
          <a:bodyPr rtlCol="0"/>
          <a:lstStyle/>
          <a:p>
            <a:pPr rtl="0"/>
            <a:r>
              <a:rPr lang="pt-BR" dirty="0" err="1"/>
              <a:t>Lorem</a:t>
            </a:r>
            <a:r>
              <a:rPr lang="pt-BR" dirty="0"/>
              <a:t>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, </a:t>
            </a:r>
            <a:r>
              <a:rPr lang="pt-BR" dirty="0" err="1"/>
              <a:t>consectetuer</a:t>
            </a:r>
            <a:r>
              <a:rPr lang="pt-BR" dirty="0"/>
              <a:t> </a:t>
            </a:r>
            <a:r>
              <a:rPr lang="pt-BR" dirty="0" err="1"/>
              <a:t>adipiscing</a:t>
            </a:r>
            <a:r>
              <a:rPr lang="pt-BR" dirty="0"/>
              <a:t> </a:t>
            </a:r>
            <a:r>
              <a:rPr lang="pt-BR" dirty="0" err="1"/>
              <a:t>elit</a:t>
            </a:r>
            <a:r>
              <a:rPr lang="pt-BR" dirty="0"/>
              <a:t>. </a:t>
            </a:r>
            <a:r>
              <a:rPr lang="pt-BR" dirty="0" err="1"/>
              <a:t>Maecenas</a:t>
            </a:r>
            <a:r>
              <a:rPr lang="pt-BR" dirty="0"/>
              <a:t> </a:t>
            </a:r>
            <a:r>
              <a:rPr lang="pt-BR" dirty="0" err="1"/>
              <a:t>porttitor</a:t>
            </a:r>
            <a:r>
              <a:rPr lang="pt-BR" dirty="0"/>
              <a:t> </a:t>
            </a:r>
            <a:r>
              <a:rPr lang="pt-BR" dirty="0" err="1"/>
              <a:t>congue</a:t>
            </a:r>
            <a:endParaRPr lang="pt-BR" dirty="0"/>
          </a:p>
        </p:txBody>
      </p:sp>
      <p:sp>
        <p:nvSpPr>
          <p:cNvPr id="13" name="Espaço Reservado para Texto 12">
            <a:extLst>
              <a:ext uri="{FF2B5EF4-FFF2-40B4-BE49-F238E27FC236}">
                <a16:creationId xmlns:a16="http://schemas.microsoft.com/office/drawing/2014/main" id="{B457CA9C-196E-494C-85C7-9B4861053912}"/>
              </a:ext>
            </a:extLst>
          </p:cNvPr>
          <p:cNvSpPr>
            <a:spLocks noGrp="1"/>
          </p:cNvSpPr>
          <p:nvPr>
            <p:ph type="body" idx="19"/>
          </p:nvPr>
        </p:nvSpPr>
        <p:spPr/>
        <p:txBody>
          <a:bodyPr rtlCol="0"/>
          <a:lstStyle/>
          <a:p>
            <a:pPr rtl="0"/>
            <a:r>
              <a:rPr lang="pt-BR" dirty="0"/>
              <a:t>Seção 3</a:t>
            </a:r>
            <a:br>
              <a:rPr lang="pt-BR" dirty="0"/>
            </a:br>
            <a:r>
              <a:rPr lang="pt-BR" dirty="0"/>
              <a:t>Título</a:t>
            </a:r>
          </a:p>
        </p:txBody>
      </p:sp>
      <p:pic>
        <p:nvPicPr>
          <p:cNvPr id="18" name="Espaço Reservado para Imagem 17" descr="Ícone de microprocessador">
            <a:extLst>
              <a:ext uri="{FF2B5EF4-FFF2-40B4-BE49-F238E27FC236}">
                <a16:creationId xmlns:a16="http://schemas.microsoft.com/office/drawing/2014/main" id="{2714DCC9-F1D9-4D7B-9452-B6DF9693F667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 l="1329" r="1329"/>
          <a:stretch>
            <a:fillRect/>
          </a:stretch>
        </p:blipFill>
        <p:spPr/>
      </p:pic>
      <p:sp>
        <p:nvSpPr>
          <p:cNvPr id="11" name="Espaço Reservado para Texto 10">
            <a:extLst>
              <a:ext uri="{FF2B5EF4-FFF2-40B4-BE49-F238E27FC236}">
                <a16:creationId xmlns:a16="http://schemas.microsoft.com/office/drawing/2014/main" id="{CE2783CF-764B-4358-9D88-FAC1CFEBE203}"/>
              </a:ext>
            </a:extLst>
          </p:cNvPr>
          <p:cNvSpPr>
            <a:spLocks noGrp="1"/>
          </p:cNvSpPr>
          <p:nvPr>
            <p:ph type="body" idx="17"/>
          </p:nvPr>
        </p:nvSpPr>
        <p:spPr/>
        <p:txBody>
          <a:bodyPr rtlCol="0"/>
          <a:lstStyle/>
          <a:p>
            <a:pPr rtl="0"/>
            <a:r>
              <a:rPr lang="pt-BR" dirty="0" err="1"/>
              <a:t>Lorem</a:t>
            </a:r>
            <a:r>
              <a:rPr lang="pt-BR" dirty="0"/>
              <a:t>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, </a:t>
            </a:r>
            <a:r>
              <a:rPr lang="pt-BR" dirty="0" err="1"/>
              <a:t>consectetuer</a:t>
            </a:r>
            <a:r>
              <a:rPr lang="pt-BR" dirty="0"/>
              <a:t> </a:t>
            </a:r>
            <a:r>
              <a:rPr lang="pt-BR" dirty="0" err="1"/>
              <a:t>adipiscing</a:t>
            </a:r>
            <a:r>
              <a:rPr lang="pt-BR" dirty="0"/>
              <a:t> </a:t>
            </a:r>
            <a:r>
              <a:rPr lang="pt-BR" dirty="0" err="1"/>
              <a:t>elit</a:t>
            </a:r>
            <a:r>
              <a:rPr lang="pt-BR" dirty="0"/>
              <a:t>. </a:t>
            </a:r>
            <a:r>
              <a:rPr lang="pt-BR" dirty="0" err="1"/>
              <a:t>Maecenas</a:t>
            </a:r>
            <a:r>
              <a:rPr lang="pt-BR" dirty="0"/>
              <a:t> </a:t>
            </a:r>
            <a:r>
              <a:rPr lang="pt-BR" dirty="0" err="1"/>
              <a:t>porttitor</a:t>
            </a:r>
            <a:r>
              <a:rPr lang="pt-BR" dirty="0"/>
              <a:t> </a:t>
            </a:r>
            <a:r>
              <a:rPr lang="pt-BR" dirty="0" err="1"/>
              <a:t>congue</a:t>
            </a:r>
            <a:endParaRPr lang="pt-BR" dirty="0"/>
          </a:p>
        </p:txBody>
      </p:sp>
      <p:sp>
        <p:nvSpPr>
          <p:cNvPr id="19" name="Espaço Reservado para Texto 18">
            <a:extLst>
              <a:ext uri="{FF2B5EF4-FFF2-40B4-BE49-F238E27FC236}">
                <a16:creationId xmlns:a16="http://schemas.microsoft.com/office/drawing/2014/main" id="{0D9ADD0F-E05E-4B0E-9D9D-545FD755D7AE}"/>
              </a:ext>
            </a:extLst>
          </p:cNvPr>
          <p:cNvSpPr>
            <a:spLocks noGrp="1"/>
          </p:cNvSpPr>
          <p:nvPr>
            <p:ph type="body" idx="25"/>
          </p:nvPr>
        </p:nvSpPr>
        <p:spPr/>
        <p:txBody>
          <a:bodyPr rtlCol="0"/>
          <a:lstStyle/>
          <a:p>
            <a:pPr rtl="0"/>
            <a:r>
              <a:rPr lang="pt-BR" dirty="0"/>
              <a:t>Seção 4</a:t>
            </a:r>
            <a:br>
              <a:rPr lang="pt-BR" dirty="0"/>
            </a:br>
            <a:r>
              <a:rPr lang="pt-BR" dirty="0"/>
              <a:t>Título</a:t>
            </a:r>
          </a:p>
        </p:txBody>
      </p:sp>
      <p:pic>
        <p:nvPicPr>
          <p:cNvPr id="21" name="Espaço Reservado para Imagem 20" descr="Ícone de átomo">
            <a:extLst>
              <a:ext uri="{FF2B5EF4-FFF2-40B4-BE49-F238E27FC236}">
                <a16:creationId xmlns:a16="http://schemas.microsoft.com/office/drawing/2014/main" id="{E6E2A99D-9A76-4170-84C5-E8E895DEA558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 l="1329" r="1329"/>
          <a:stretch>
            <a:fillRect/>
          </a:stretch>
        </p:blipFill>
        <p:spPr/>
      </p:pic>
      <p:sp>
        <p:nvSpPr>
          <p:cNvPr id="17" name="Espaço Reservado para Texto 16">
            <a:extLst>
              <a:ext uri="{FF2B5EF4-FFF2-40B4-BE49-F238E27FC236}">
                <a16:creationId xmlns:a16="http://schemas.microsoft.com/office/drawing/2014/main" id="{46EA4E1F-EF09-44AB-9483-363CF418AA99}"/>
              </a:ext>
            </a:extLst>
          </p:cNvPr>
          <p:cNvSpPr>
            <a:spLocks noGrp="1"/>
          </p:cNvSpPr>
          <p:nvPr>
            <p:ph type="body" idx="23"/>
          </p:nvPr>
        </p:nvSpPr>
        <p:spPr/>
        <p:txBody>
          <a:bodyPr rtlCol="0"/>
          <a:lstStyle/>
          <a:p>
            <a:pPr rtl="0"/>
            <a:r>
              <a:rPr lang="pt-BR" dirty="0" err="1"/>
              <a:t>Lorem</a:t>
            </a:r>
            <a:r>
              <a:rPr lang="pt-BR" dirty="0"/>
              <a:t>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, </a:t>
            </a:r>
            <a:r>
              <a:rPr lang="pt-BR" dirty="0" err="1"/>
              <a:t>consectetuer</a:t>
            </a:r>
            <a:r>
              <a:rPr lang="pt-BR" dirty="0"/>
              <a:t> </a:t>
            </a:r>
            <a:r>
              <a:rPr lang="pt-BR" dirty="0" err="1"/>
              <a:t>adipiscing</a:t>
            </a:r>
            <a:r>
              <a:rPr lang="pt-BR" dirty="0"/>
              <a:t> </a:t>
            </a:r>
            <a:r>
              <a:rPr lang="pt-BR" dirty="0" err="1"/>
              <a:t>elit</a:t>
            </a:r>
            <a:r>
              <a:rPr lang="pt-BR" dirty="0"/>
              <a:t>. </a:t>
            </a:r>
            <a:r>
              <a:rPr lang="pt-BR" dirty="0" err="1"/>
              <a:t>Maecenas</a:t>
            </a:r>
            <a:r>
              <a:rPr lang="pt-BR" dirty="0"/>
              <a:t> </a:t>
            </a:r>
            <a:r>
              <a:rPr lang="pt-BR" dirty="0" err="1"/>
              <a:t>porttitor</a:t>
            </a:r>
            <a:r>
              <a:rPr lang="pt-BR" dirty="0"/>
              <a:t> </a:t>
            </a:r>
            <a:r>
              <a:rPr lang="pt-BR" dirty="0" err="1"/>
              <a:t>congue</a:t>
            </a:r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D3581DBA-A3EE-4E75-90A6-DC25DF9DA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sz="1000" smtClean="0"/>
              <a:pPr rtl="0"/>
              <a:t>7</a:t>
            </a:fld>
            <a:endParaRPr lang="pt-BR" sz="1000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A109C3A-84E8-4719-8AE7-A66B8CA97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B2EEAA2-E066-4E86-A51B-FAC333319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dirty="0"/>
              <a:t>DD.MM.20AA</a:t>
            </a:r>
          </a:p>
        </p:txBody>
      </p:sp>
    </p:spTree>
    <p:extLst>
      <p:ext uri="{BB962C8B-B14F-4D97-AF65-F5344CB8AC3E}">
        <p14:creationId xmlns:p14="http://schemas.microsoft.com/office/powerpoint/2010/main" val="4006072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Espaço Reservado para Imagem 10" descr="Logotipo da empresa">
            <a:extLst>
              <a:ext uri="{FF2B5EF4-FFF2-40B4-BE49-F238E27FC236}">
                <a16:creationId xmlns:a16="http://schemas.microsoft.com/office/drawing/2014/main" id="{F137CA39-CE16-4C0C-AFB5-324FE940E66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34CB059-9E3B-4C24-8E61-717292C29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PRODUTO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66139D5-668D-4A3D-B6B6-F71EC385C8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BR" dirty="0"/>
              <a:t>LOREM IPSUM DOLOR SIT AMET, CONSECTETUER ADIPISCING ELIT</a:t>
            </a:r>
          </a:p>
          <a:p>
            <a:pPr rtl="0"/>
            <a:endParaRPr lang="pt-BR" dirty="0"/>
          </a:p>
        </p:txBody>
      </p: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EEA947F5-DD66-4D26-BA34-D1D8F7CE9010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 rtlCol="0">
            <a:normAutofit fontScale="92500" lnSpcReduction="10000"/>
          </a:bodyPr>
          <a:lstStyle/>
          <a:p>
            <a:pPr rtl="0"/>
            <a:r>
              <a:rPr lang="pt-BR" dirty="0" err="1"/>
              <a:t>Lorem</a:t>
            </a:r>
            <a:r>
              <a:rPr lang="pt-BR" dirty="0"/>
              <a:t>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, </a:t>
            </a:r>
            <a:r>
              <a:rPr lang="pt-BR" dirty="0" err="1"/>
              <a:t>consectetuer</a:t>
            </a:r>
            <a:r>
              <a:rPr lang="pt-BR" dirty="0"/>
              <a:t> </a:t>
            </a:r>
            <a:r>
              <a:rPr lang="pt-BR" dirty="0" err="1"/>
              <a:t>adipiscing</a:t>
            </a:r>
            <a:r>
              <a:rPr lang="pt-BR" dirty="0"/>
              <a:t> </a:t>
            </a:r>
            <a:r>
              <a:rPr lang="pt-BR" dirty="0" err="1"/>
              <a:t>elit</a:t>
            </a:r>
            <a:r>
              <a:rPr lang="pt-BR" dirty="0"/>
              <a:t>. </a:t>
            </a:r>
            <a:r>
              <a:rPr lang="pt-BR" dirty="0" err="1"/>
              <a:t>Maecenas</a:t>
            </a:r>
            <a:r>
              <a:rPr lang="pt-BR" dirty="0"/>
              <a:t> </a:t>
            </a:r>
            <a:r>
              <a:rPr lang="pt-BR" dirty="0" err="1"/>
              <a:t>porttitor</a:t>
            </a:r>
            <a:r>
              <a:rPr lang="pt-BR" dirty="0"/>
              <a:t> </a:t>
            </a:r>
            <a:r>
              <a:rPr lang="pt-BR" dirty="0" err="1"/>
              <a:t>congue</a:t>
            </a:r>
            <a:r>
              <a:rPr lang="pt-BR" dirty="0"/>
              <a:t> massa. </a:t>
            </a:r>
          </a:p>
          <a:p>
            <a:pPr rtl="0"/>
            <a:r>
              <a:rPr lang="pt-BR" dirty="0"/>
              <a:t>Nunc </a:t>
            </a:r>
            <a:r>
              <a:rPr lang="pt-BR" dirty="0" err="1"/>
              <a:t>viverra</a:t>
            </a:r>
            <a:r>
              <a:rPr lang="pt-BR" dirty="0"/>
              <a:t> </a:t>
            </a:r>
            <a:r>
              <a:rPr lang="pt-BR" dirty="0" err="1"/>
              <a:t>imperdiet</a:t>
            </a:r>
            <a:r>
              <a:rPr lang="pt-BR" dirty="0"/>
              <a:t> </a:t>
            </a:r>
            <a:r>
              <a:rPr lang="pt-BR" dirty="0" err="1"/>
              <a:t>enim</a:t>
            </a:r>
            <a:r>
              <a:rPr lang="pt-BR" dirty="0"/>
              <a:t>. </a:t>
            </a:r>
            <a:r>
              <a:rPr lang="pt-BR" dirty="0" err="1"/>
              <a:t>Fusce</a:t>
            </a:r>
            <a:r>
              <a:rPr lang="pt-BR" dirty="0"/>
              <a:t> est. </a:t>
            </a:r>
            <a:r>
              <a:rPr lang="pt-BR" dirty="0" err="1"/>
              <a:t>Vivamus</a:t>
            </a:r>
            <a:r>
              <a:rPr lang="pt-BR" dirty="0"/>
              <a:t> a </a:t>
            </a:r>
            <a:r>
              <a:rPr lang="pt-BR" dirty="0" err="1"/>
              <a:t>tellus</a:t>
            </a:r>
            <a:r>
              <a:rPr lang="pt-BR" dirty="0"/>
              <a:t>.</a:t>
            </a:r>
          </a:p>
          <a:p>
            <a:pPr rtl="0"/>
            <a:r>
              <a:rPr lang="pt-BR" dirty="0" err="1"/>
              <a:t>Pellentesque</a:t>
            </a:r>
            <a:r>
              <a:rPr lang="pt-BR" dirty="0"/>
              <a:t> </a:t>
            </a:r>
            <a:r>
              <a:rPr lang="pt-BR" dirty="0" err="1"/>
              <a:t>habitant</a:t>
            </a:r>
            <a:r>
              <a:rPr lang="pt-BR" dirty="0"/>
              <a:t> </a:t>
            </a:r>
            <a:r>
              <a:rPr lang="pt-BR" dirty="0" err="1"/>
              <a:t>morbi</a:t>
            </a:r>
            <a:r>
              <a:rPr lang="pt-BR" dirty="0"/>
              <a:t> </a:t>
            </a:r>
            <a:r>
              <a:rPr lang="pt-BR" dirty="0" err="1"/>
              <a:t>tristique</a:t>
            </a:r>
            <a:r>
              <a:rPr lang="pt-BR" dirty="0"/>
              <a:t> </a:t>
            </a:r>
            <a:r>
              <a:rPr lang="pt-BR" dirty="0" err="1"/>
              <a:t>senectus</a:t>
            </a:r>
            <a:r>
              <a:rPr lang="pt-BR" dirty="0"/>
              <a:t> et </a:t>
            </a:r>
            <a:r>
              <a:rPr lang="pt-BR" dirty="0" err="1"/>
              <a:t>netus</a:t>
            </a:r>
            <a:r>
              <a:rPr lang="pt-BR" dirty="0"/>
              <a:t> et </a:t>
            </a:r>
            <a:r>
              <a:rPr lang="pt-BR" dirty="0" err="1"/>
              <a:t>malesuada</a:t>
            </a:r>
            <a:r>
              <a:rPr lang="pt-BR" dirty="0"/>
              <a:t> fames ac </a:t>
            </a:r>
            <a:r>
              <a:rPr lang="pt-BR" dirty="0" err="1"/>
              <a:t>turpis</a:t>
            </a:r>
            <a:r>
              <a:rPr lang="pt-BR" dirty="0"/>
              <a:t> </a:t>
            </a:r>
            <a:r>
              <a:rPr lang="pt-BR" dirty="0" err="1"/>
              <a:t>egestas</a:t>
            </a:r>
            <a:r>
              <a:rPr lang="pt-BR" dirty="0"/>
              <a:t>. </a:t>
            </a:r>
            <a:r>
              <a:rPr lang="pt-BR" dirty="0" err="1"/>
              <a:t>Proin</a:t>
            </a:r>
            <a:r>
              <a:rPr lang="pt-BR" dirty="0"/>
              <a:t> </a:t>
            </a:r>
            <a:r>
              <a:rPr lang="pt-BR" dirty="0" err="1"/>
              <a:t>pharetra</a:t>
            </a:r>
            <a:r>
              <a:rPr lang="pt-BR" dirty="0"/>
              <a:t> </a:t>
            </a:r>
            <a:r>
              <a:rPr lang="pt-BR" dirty="0" err="1"/>
              <a:t>nonummy</a:t>
            </a:r>
            <a:r>
              <a:rPr lang="pt-BR" dirty="0"/>
              <a:t> pede. </a:t>
            </a:r>
            <a:r>
              <a:rPr lang="pt-BR" dirty="0" err="1"/>
              <a:t>Mauris</a:t>
            </a:r>
            <a:r>
              <a:rPr lang="pt-BR" dirty="0"/>
              <a:t> et </a:t>
            </a:r>
            <a:r>
              <a:rPr lang="pt-BR" dirty="0" err="1"/>
              <a:t>orci</a:t>
            </a:r>
            <a:r>
              <a:rPr lang="pt-BR" dirty="0"/>
              <a:t>.</a:t>
            </a:r>
          </a:p>
          <a:p>
            <a:pPr rtl="0"/>
            <a:endParaRPr lang="pt-BR" dirty="0"/>
          </a:p>
        </p:txBody>
      </p:sp>
      <p:pic>
        <p:nvPicPr>
          <p:cNvPr id="13" name="Espaço Reservado para Imagem 12" descr="Plano de fundo abstrato">
            <a:extLst>
              <a:ext uri="{FF2B5EF4-FFF2-40B4-BE49-F238E27FC236}">
                <a16:creationId xmlns:a16="http://schemas.microsoft.com/office/drawing/2014/main" id="{0B7AE772-6658-4E84-8EAA-F33DEF1CDE4F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2B9E0CB5-2F64-4439-AFE9-1BB3ACE6F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sz="1000" smtClean="0"/>
              <a:t>8</a:t>
            </a:fld>
            <a:endParaRPr lang="pt-BR" sz="100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FFF8DFC-D37E-4FE9-81F0-77C68D469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BA396AE-BE46-43FB-B4E7-224D2AF39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dirty="0"/>
              <a:t>DD.MM.20AA</a:t>
            </a:r>
          </a:p>
        </p:txBody>
      </p:sp>
    </p:spTree>
    <p:extLst>
      <p:ext uri="{BB962C8B-B14F-4D97-AF65-F5344CB8AC3E}">
        <p14:creationId xmlns:p14="http://schemas.microsoft.com/office/powerpoint/2010/main" val="3766803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Imagem 8" descr="Logotipo da empresa">
            <a:extLst>
              <a:ext uri="{FF2B5EF4-FFF2-40B4-BE49-F238E27FC236}">
                <a16:creationId xmlns:a16="http://schemas.microsoft.com/office/drawing/2014/main" id="{00A900CE-F052-47BC-8B74-B92A4604BF6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A6E18C9-A34F-49C5-973E-6760D1EF1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DIVISOR</a:t>
            </a:r>
          </a:p>
        </p:txBody>
      </p:sp>
      <p:pic>
        <p:nvPicPr>
          <p:cNvPr id="22" name="Espaço Reservado para Imagem 21" descr="Plano de fundo abstrato">
            <a:extLst>
              <a:ext uri="{FF2B5EF4-FFF2-40B4-BE49-F238E27FC236}">
                <a16:creationId xmlns:a16="http://schemas.microsoft.com/office/drawing/2014/main" id="{0342E5A4-E598-4185-B93F-5814F00C2011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679F2E6-BA14-4C8A-ABD2-DF50609348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BR" dirty="0"/>
              <a:t>LOREM IPSUM DOLOR SIT AMET, CONSECTETUER ADIPISCING ELIT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C35D9EA8-AA17-47B2-A4C4-B60DC7C7D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sz="1000" smtClean="0"/>
              <a:pPr rtl="0"/>
              <a:t>9</a:t>
            </a:fld>
            <a:endParaRPr lang="pt-BR" sz="100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D7D25D-51F0-4AAA-86C5-F3584C0E8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48CF653-A1E7-473E-A717-8659C5E45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dirty="0"/>
              <a:t>DD.MM.20AA</a:t>
            </a:r>
          </a:p>
        </p:txBody>
      </p:sp>
    </p:spTree>
    <p:extLst>
      <p:ext uri="{BB962C8B-B14F-4D97-AF65-F5344CB8AC3E}">
        <p14:creationId xmlns:p14="http://schemas.microsoft.com/office/powerpoint/2010/main" val="40803123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Custom 12">
      <a:dk1>
        <a:srgbClr val="00BBBB"/>
      </a:dk1>
      <a:lt1>
        <a:srgbClr val="000000"/>
      </a:lt1>
      <a:dk2>
        <a:srgbClr val="999999"/>
      </a:dk2>
      <a:lt2>
        <a:srgbClr val="FFFFFF"/>
      </a:lt2>
      <a:accent1>
        <a:srgbClr val="004448"/>
      </a:accent1>
      <a:accent2>
        <a:srgbClr val="482845"/>
      </a:accent2>
      <a:accent3>
        <a:srgbClr val="7A0000"/>
      </a:accent3>
      <a:accent4>
        <a:srgbClr val="969959"/>
      </a:accent4>
      <a:accent5>
        <a:srgbClr val="225B5F"/>
      </a:accent5>
      <a:accent6>
        <a:srgbClr val="3D8C41"/>
      </a:accent6>
      <a:hlink>
        <a:srgbClr val="7F7F7F"/>
      </a:hlink>
      <a:folHlink>
        <a:srgbClr val="7F7F7F"/>
      </a:folHlink>
    </a:clrScheme>
    <a:fontScheme name="Custom 13">
      <a:majorFont>
        <a:latin typeface="Gill Sans M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2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30740223_TF56488565" id="{AAAA69CE-CB9B-42DD-967B-5E81A8C1E7AB}" vid="{47D404EB-B5DC-406F-88D6-1DD595028D33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tf56488565_win32</Template>
  <TotalTime>452</TotalTime>
  <Words>2457</Words>
  <Application>Microsoft Office PowerPoint</Application>
  <PresentationFormat>Widescreen</PresentationFormat>
  <Paragraphs>386</Paragraphs>
  <Slides>28</Slides>
  <Notes>28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35" baseType="lpstr">
      <vt:lpstr>Arial</vt:lpstr>
      <vt:lpstr>Calibri</vt:lpstr>
      <vt:lpstr>Courier New</vt:lpstr>
      <vt:lpstr>Gill Sans MT</vt:lpstr>
      <vt:lpstr>Segoe UI</vt:lpstr>
      <vt:lpstr>Segoe UI Light</vt:lpstr>
      <vt:lpstr>Tema do Office</vt:lpstr>
      <vt:lpstr>LEAGUE OF  FRIENDS</vt:lpstr>
      <vt:lpstr>O QUE É LEAGUE OF LEGENDS</vt:lpstr>
      <vt:lpstr>ROTAS E FUNÇÕES</vt:lpstr>
      <vt:lpstr>Jogo mais jogado de 2020</vt:lpstr>
      <vt:lpstr>PROBLEMA</vt:lpstr>
      <vt:lpstr>SOLUÇÃO</vt:lpstr>
      <vt:lpstr>SLIDE DO PRODUTO</vt:lpstr>
      <vt:lpstr>PRODUTO</vt:lpstr>
      <vt:lpstr>DIVISOR</vt:lpstr>
      <vt:lpstr>MODELO DE NEGÓCIOS</vt:lpstr>
      <vt:lpstr>OPORTUNIDADE DE MERCADO</vt:lpstr>
      <vt:lpstr>MERCADO OPORTUNIDADE</vt:lpstr>
      <vt:lpstr>SLIDE SOBRE A CONCORRÊNCIA</vt:lpstr>
      <vt:lpstr>CONCORRÊNCIA</vt:lpstr>
      <vt:lpstr>CRESCIMENTO ESTRATÉGIA</vt:lpstr>
      <vt:lpstr>TRAÇÃO</vt:lpstr>
      <vt:lpstr>LINHA DO TEMPO</vt:lpstr>
      <vt:lpstr>FINANÇAS</vt:lpstr>
      <vt:lpstr>NOSSA EQUIPE</vt:lpstr>
      <vt:lpstr>SLIDE NOSSA EQUIPE</vt:lpstr>
      <vt:lpstr>FINANCIAMENTO</vt:lpstr>
      <vt:lpstr>RESUMO</vt:lpstr>
      <vt:lpstr>OBRIGADO!</vt:lpstr>
      <vt:lpstr>APÊNDICE</vt:lpstr>
      <vt:lpstr>DEPOIMENTOS</vt:lpstr>
      <vt:lpstr>ESTUDO DE CASO</vt:lpstr>
      <vt:lpstr>VERSÃO MÓVEL</vt:lpstr>
      <vt:lpstr>Personalize este modelo.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TÍTULO</dc:title>
  <dc:creator>Dan</dc:creator>
  <cp:lastModifiedBy>Dan</cp:lastModifiedBy>
  <cp:revision>13</cp:revision>
  <dcterms:created xsi:type="dcterms:W3CDTF">2021-05-02T23:53:03Z</dcterms:created>
  <dcterms:modified xsi:type="dcterms:W3CDTF">2021-05-09T17:02:11Z</dcterms:modified>
</cp:coreProperties>
</file>