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71" r:id="rId5"/>
    <p:sldId id="260" r:id="rId6"/>
    <p:sldId id="258" r:id="rId7"/>
    <p:sldId id="272" r:id="rId8"/>
    <p:sldId id="273" r:id="rId9"/>
    <p:sldId id="277" r:id="rId10"/>
    <p:sldId id="278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E89"/>
    <a:srgbClr val="BD1F19"/>
    <a:srgbClr val="D3DFED"/>
    <a:srgbClr val="606971"/>
    <a:srgbClr val="89000A"/>
    <a:srgbClr val="FF9F9F"/>
    <a:srgbClr val="FF4F4F"/>
    <a:srgbClr val="E2EAF6"/>
    <a:srgbClr val="898989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D06F1-7E64-47BA-AC5C-21F80A3D708D}" v="337" dt="2025-07-29T15:19:58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84532" autoAdjust="0"/>
  </p:normalViewPr>
  <p:slideViewPr>
    <p:cSldViewPr snapToGrid="0">
      <p:cViewPr>
        <p:scale>
          <a:sx n="60" d="100"/>
          <a:sy n="60" d="100"/>
        </p:scale>
        <p:origin x="1282" y="427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ke, Tomas W" userId="648b242e-608d-4d1d-8223-823e63e3d2d7" providerId="ADAL" clId="{112D06F1-7E64-47BA-AC5C-21F80A3D708D}"/>
    <pc:docChg chg="undo redo custSel addSld delSld modSld">
      <pc:chgData name="Burke, Tomas W" userId="648b242e-608d-4d1d-8223-823e63e3d2d7" providerId="ADAL" clId="{112D06F1-7E64-47BA-AC5C-21F80A3D708D}" dt="2025-07-29T15:25:14.688" v="6205" actId="113"/>
      <pc:docMkLst>
        <pc:docMk/>
      </pc:docMkLst>
      <pc:sldChg chg="addSp delSp modSp del mod">
        <pc:chgData name="Burke, Tomas W" userId="648b242e-608d-4d1d-8223-823e63e3d2d7" providerId="ADAL" clId="{112D06F1-7E64-47BA-AC5C-21F80A3D708D}" dt="2025-07-29T01:50:39.379" v="574" actId="47"/>
        <pc:sldMkLst>
          <pc:docMk/>
          <pc:sldMk cId="4172468417" sldId="256"/>
        </pc:sldMkLst>
        <pc:spChg chg="mod">
          <ac:chgData name="Burke, Tomas W" userId="648b242e-608d-4d1d-8223-823e63e3d2d7" providerId="ADAL" clId="{112D06F1-7E64-47BA-AC5C-21F80A3D708D}" dt="2025-07-29T01:34:21.963" v="238" actId="115"/>
          <ac:spMkLst>
            <pc:docMk/>
            <pc:sldMk cId="4172468417" sldId="256"/>
            <ac:spMk id="2" creationId="{2C255082-A2E3-BC05-F187-F5B0997F310D}"/>
          </ac:spMkLst>
        </pc:spChg>
        <pc:spChg chg="add mod">
          <ac:chgData name="Burke, Tomas W" userId="648b242e-608d-4d1d-8223-823e63e3d2d7" providerId="ADAL" clId="{112D06F1-7E64-47BA-AC5C-21F80A3D708D}" dt="2025-07-29T01:33:14.784" v="193" actId="122"/>
          <ac:spMkLst>
            <pc:docMk/>
            <pc:sldMk cId="4172468417" sldId="256"/>
            <ac:spMk id="3" creationId="{8646C401-7E36-02CF-A71F-3AE789C8AB85}"/>
          </ac:spMkLst>
        </pc:spChg>
        <pc:spChg chg="add mod">
          <ac:chgData name="Burke, Tomas W" userId="648b242e-608d-4d1d-8223-823e63e3d2d7" providerId="ADAL" clId="{112D06F1-7E64-47BA-AC5C-21F80A3D708D}" dt="2025-07-29T01:35:01.899" v="242"/>
          <ac:spMkLst>
            <pc:docMk/>
            <pc:sldMk cId="4172468417" sldId="256"/>
            <ac:spMk id="4" creationId="{3281BBDF-0A09-738F-3075-D22552EE6B13}"/>
          </ac:spMkLst>
        </pc:spChg>
        <pc:picChg chg="del">
          <ac:chgData name="Burke, Tomas W" userId="648b242e-608d-4d1d-8223-823e63e3d2d7" providerId="ADAL" clId="{112D06F1-7E64-47BA-AC5C-21F80A3D708D}" dt="2025-07-29T01:30:32.324" v="0" actId="478"/>
          <ac:picMkLst>
            <pc:docMk/>
            <pc:sldMk cId="4172468417" sldId="256"/>
            <ac:picMk id="5" creationId="{F9C7F40A-D701-E5E6-B3CD-60EF63078593}"/>
          </ac:picMkLst>
        </pc:picChg>
        <pc:picChg chg="add mod">
          <ac:chgData name="Burke, Tomas W" userId="648b242e-608d-4d1d-8223-823e63e3d2d7" providerId="ADAL" clId="{112D06F1-7E64-47BA-AC5C-21F80A3D708D}" dt="2025-07-29T01:33:18.017" v="194" actId="1076"/>
          <ac:picMkLst>
            <pc:docMk/>
            <pc:sldMk cId="4172468417" sldId="256"/>
            <ac:picMk id="1026" creationId="{F42A244E-A23F-8B0F-A5AB-2A4C4B4DFF26}"/>
          </ac:picMkLst>
        </pc:picChg>
      </pc:sldChg>
      <pc:sldChg chg="addSp delSp modSp mod">
        <pc:chgData name="Burke, Tomas W" userId="648b242e-608d-4d1d-8223-823e63e3d2d7" providerId="ADAL" clId="{112D06F1-7E64-47BA-AC5C-21F80A3D708D}" dt="2025-07-29T02:50:44.102" v="2031" actId="113"/>
        <pc:sldMkLst>
          <pc:docMk/>
          <pc:sldMk cId="2985025957" sldId="258"/>
        </pc:sldMkLst>
        <pc:spChg chg="mod">
          <ac:chgData name="Burke, Tomas W" userId="648b242e-608d-4d1d-8223-823e63e3d2d7" providerId="ADAL" clId="{112D06F1-7E64-47BA-AC5C-21F80A3D708D}" dt="2025-07-29T02:19:11.492" v="1369" actId="20577"/>
          <ac:spMkLst>
            <pc:docMk/>
            <pc:sldMk cId="2985025957" sldId="258"/>
            <ac:spMk id="2" creationId="{DD114770-F15B-6171-553A-48C4FEC54F37}"/>
          </ac:spMkLst>
        </pc:spChg>
        <pc:spChg chg="del">
          <ac:chgData name="Burke, Tomas W" userId="648b242e-608d-4d1d-8223-823e63e3d2d7" providerId="ADAL" clId="{112D06F1-7E64-47BA-AC5C-21F80A3D708D}" dt="2025-07-29T02:20:43.095" v="1370" actId="478"/>
          <ac:spMkLst>
            <pc:docMk/>
            <pc:sldMk cId="2985025957" sldId="258"/>
            <ac:spMk id="6" creationId="{7C80E4C9-138A-D995-1969-CDF14B95E929}"/>
          </ac:spMkLst>
        </pc:spChg>
        <pc:spChg chg="del">
          <ac:chgData name="Burke, Tomas W" userId="648b242e-608d-4d1d-8223-823e63e3d2d7" providerId="ADAL" clId="{112D06F1-7E64-47BA-AC5C-21F80A3D708D}" dt="2025-07-29T02:20:44.668" v="1371" actId="478"/>
          <ac:spMkLst>
            <pc:docMk/>
            <pc:sldMk cId="2985025957" sldId="258"/>
            <ac:spMk id="8" creationId="{B38C1D01-A902-2CBB-CA78-2A7BA5A5CD29}"/>
          </ac:spMkLst>
        </pc:spChg>
        <pc:graphicFrameChg chg="add mod modGraphic">
          <ac:chgData name="Burke, Tomas W" userId="648b242e-608d-4d1d-8223-823e63e3d2d7" providerId="ADAL" clId="{112D06F1-7E64-47BA-AC5C-21F80A3D708D}" dt="2025-07-29T02:50:44.102" v="2031" actId="113"/>
          <ac:graphicFrameMkLst>
            <pc:docMk/>
            <pc:sldMk cId="2985025957" sldId="258"/>
            <ac:graphicFrameMk id="3" creationId="{140EC78A-E3B2-08A2-1268-DD671CF84EFD}"/>
          </ac:graphicFrameMkLst>
        </pc:graphicFrameChg>
        <pc:picChg chg="add del mod">
          <ac:chgData name="Burke, Tomas W" userId="648b242e-608d-4d1d-8223-823e63e3d2d7" providerId="ADAL" clId="{112D06F1-7E64-47BA-AC5C-21F80A3D708D}" dt="2025-07-29T02:42:48.259" v="1899" actId="1035"/>
          <ac:picMkLst>
            <pc:docMk/>
            <pc:sldMk cId="2985025957" sldId="258"/>
            <ac:picMk id="4098" creationId="{486CC7E3-6D1A-2685-83E3-D786238B0543}"/>
          </ac:picMkLst>
        </pc:picChg>
        <pc:picChg chg="add">
          <ac:chgData name="Burke, Tomas W" userId="648b242e-608d-4d1d-8223-823e63e3d2d7" providerId="ADAL" clId="{112D06F1-7E64-47BA-AC5C-21F80A3D708D}" dt="2025-07-29T02:21:42.086" v="1376"/>
          <ac:picMkLst>
            <pc:docMk/>
            <pc:sldMk cId="2985025957" sldId="258"/>
            <ac:picMk id="4100" creationId="{B48CE2D0-0A9A-0A38-3152-79B4F4532E13}"/>
          </ac:picMkLst>
        </pc:picChg>
        <pc:picChg chg="add mod">
          <ac:chgData name="Burke, Tomas W" userId="648b242e-608d-4d1d-8223-823e63e3d2d7" providerId="ADAL" clId="{112D06F1-7E64-47BA-AC5C-21F80A3D708D}" dt="2025-07-29T02:21:52.933" v="1379" actId="1076"/>
          <ac:picMkLst>
            <pc:docMk/>
            <pc:sldMk cId="2985025957" sldId="258"/>
            <ac:picMk id="4102" creationId="{ED8E7F63-2A2B-7047-48E2-4D75F6711DE7}"/>
          </ac:picMkLst>
        </pc:picChg>
        <pc:picChg chg="add del mod">
          <ac:chgData name="Burke, Tomas W" userId="648b242e-608d-4d1d-8223-823e63e3d2d7" providerId="ADAL" clId="{112D06F1-7E64-47BA-AC5C-21F80A3D708D}" dt="2025-07-29T02:31:28.362" v="1707" actId="478"/>
          <ac:picMkLst>
            <pc:docMk/>
            <pc:sldMk cId="2985025957" sldId="258"/>
            <ac:picMk id="4104" creationId="{3440CA6C-5E71-83FB-A6C3-019149F2019C}"/>
          </ac:picMkLst>
        </pc:picChg>
        <pc:picChg chg="add del mod">
          <ac:chgData name="Burke, Tomas W" userId="648b242e-608d-4d1d-8223-823e63e3d2d7" providerId="ADAL" clId="{112D06F1-7E64-47BA-AC5C-21F80A3D708D}" dt="2025-07-29T02:38:36.809" v="1821" actId="478"/>
          <ac:picMkLst>
            <pc:docMk/>
            <pc:sldMk cId="2985025957" sldId="258"/>
            <ac:picMk id="4106" creationId="{5CD95AFC-611A-B49E-4898-21A20C91A4E3}"/>
          </ac:picMkLst>
        </pc:picChg>
        <pc:picChg chg="add mod">
          <ac:chgData name="Burke, Tomas W" userId="648b242e-608d-4d1d-8223-823e63e3d2d7" providerId="ADAL" clId="{112D06F1-7E64-47BA-AC5C-21F80A3D708D}" dt="2025-07-29T02:45:43.510" v="1963" actId="1035"/>
          <ac:picMkLst>
            <pc:docMk/>
            <pc:sldMk cId="2985025957" sldId="258"/>
            <ac:picMk id="4108" creationId="{66C85073-7131-63E6-54BF-65BAA183867D}"/>
          </ac:picMkLst>
        </pc:picChg>
        <pc:picChg chg="add mod">
          <ac:chgData name="Burke, Tomas W" userId="648b242e-608d-4d1d-8223-823e63e3d2d7" providerId="ADAL" clId="{112D06F1-7E64-47BA-AC5C-21F80A3D708D}" dt="2025-07-29T02:45:29.494" v="1959" actId="1036"/>
          <ac:picMkLst>
            <pc:docMk/>
            <pc:sldMk cId="2985025957" sldId="258"/>
            <ac:picMk id="4110" creationId="{4B4C605A-F3C8-BBDB-3CCB-6D4129B54C3C}"/>
          </ac:picMkLst>
        </pc:picChg>
      </pc:sldChg>
      <pc:sldChg chg="del">
        <pc:chgData name="Burke, Tomas W" userId="648b242e-608d-4d1d-8223-823e63e3d2d7" providerId="ADAL" clId="{112D06F1-7E64-47BA-AC5C-21F80A3D708D}" dt="2025-07-29T02:52:15.467" v="2032" actId="47"/>
        <pc:sldMkLst>
          <pc:docMk/>
          <pc:sldMk cId="1202576926" sldId="259"/>
        </pc:sldMkLst>
      </pc:sldChg>
      <pc:sldChg chg="addSp delSp modSp mod delAnim">
        <pc:chgData name="Burke, Tomas W" userId="648b242e-608d-4d1d-8223-823e63e3d2d7" providerId="ADAL" clId="{112D06F1-7E64-47BA-AC5C-21F80A3D708D}" dt="2025-07-29T02:18:52.639" v="1340" actId="113"/>
        <pc:sldMkLst>
          <pc:docMk/>
          <pc:sldMk cId="2174648411" sldId="260"/>
        </pc:sldMkLst>
        <pc:spChg chg="mod">
          <ac:chgData name="Burke, Tomas W" userId="648b242e-608d-4d1d-8223-823e63e3d2d7" providerId="ADAL" clId="{112D06F1-7E64-47BA-AC5C-21F80A3D708D}" dt="2025-07-29T01:54:06.100" v="612" actId="20577"/>
          <ac:spMkLst>
            <pc:docMk/>
            <pc:sldMk cId="2174648411" sldId="260"/>
            <ac:spMk id="2" creationId="{DD114770-F15B-6171-553A-48C4FEC54F37}"/>
          </ac:spMkLst>
        </pc:spChg>
        <pc:spChg chg="add del mod ord">
          <ac:chgData name="Burke, Tomas W" userId="648b242e-608d-4d1d-8223-823e63e3d2d7" providerId="ADAL" clId="{112D06F1-7E64-47BA-AC5C-21F80A3D708D}" dt="2025-07-29T01:57:41.408" v="765" actId="478"/>
          <ac:spMkLst>
            <pc:docMk/>
            <pc:sldMk cId="2174648411" sldId="260"/>
            <ac:spMk id="3" creationId="{ABC905ED-0CE7-E6AB-F346-BA85D3E9A7A4}"/>
          </ac:spMkLst>
        </pc:spChg>
        <pc:spChg chg="add mod">
          <ac:chgData name="Burke, Tomas W" userId="648b242e-608d-4d1d-8223-823e63e3d2d7" providerId="ADAL" clId="{112D06F1-7E64-47BA-AC5C-21F80A3D708D}" dt="2025-07-29T02:08:13.028" v="801" actId="164"/>
          <ac:spMkLst>
            <pc:docMk/>
            <pc:sldMk cId="2174648411" sldId="260"/>
            <ac:spMk id="4" creationId="{C1E4D351-637F-55F2-6F6A-80A5A5E8A8D4}"/>
          </ac:spMkLst>
        </pc:spChg>
        <pc:spChg chg="mod">
          <ac:chgData name="Burke, Tomas W" userId="648b242e-608d-4d1d-8223-823e63e3d2d7" providerId="ADAL" clId="{112D06F1-7E64-47BA-AC5C-21F80A3D708D}" dt="2025-07-29T02:14:22.010" v="1283" actId="2710"/>
          <ac:spMkLst>
            <pc:docMk/>
            <pc:sldMk cId="2174648411" sldId="260"/>
            <ac:spMk id="7" creationId="{56C2D0EA-F3F7-79D3-62A4-0CD046CE748E}"/>
          </ac:spMkLst>
        </pc:spChg>
        <pc:spChg chg="add mod">
          <ac:chgData name="Burke, Tomas W" userId="648b242e-608d-4d1d-8223-823e63e3d2d7" providerId="ADAL" clId="{112D06F1-7E64-47BA-AC5C-21F80A3D708D}" dt="2025-07-29T02:14:29.959" v="1285" actId="1076"/>
          <ac:spMkLst>
            <pc:docMk/>
            <pc:sldMk cId="2174648411" sldId="260"/>
            <ac:spMk id="8" creationId="{7D2E6D2C-1C03-D74F-327A-4ED88E03797C}"/>
          </ac:spMkLst>
        </pc:spChg>
        <pc:spChg chg="del mod">
          <ac:chgData name="Burke, Tomas W" userId="648b242e-608d-4d1d-8223-823e63e3d2d7" providerId="ADAL" clId="{112D06F1-7E64-47BA-AC5C-21F80A3D708D}" dt="2025-07-29T01:53:54.879" v="587" actId="478"/>
          <ac:spMkLst>
            <pc:docMk/>
            <pc:sldMk cId="2174648411" sldId="260"/>
            <ac:spMk id="10" creationId="{69B117AA-1946-97C2-7084-E4D90E752EFB}"/>
          </ac:spMkLst>
        </pc:spChg>
        <pc:spChg chg="del mod">
          <ac:chgData name="Burke, Tomas W" userId="648b242e-608d-4d1d-8223-823e63e3d2d7" providerId="ADAL" clId="{112D06F1-7E64-47BA-AC5C-21F80A3D708D}" dt="2025-07-29T02:08:58.367" v="855" actId="478"/>
          <ac:spMkLst>
            <pc:docMk/>
            <pc:sldMk cId="2174648411" sldId="260"/>
            <ac:spMk id="11" creationId="{10E99302-CB54-F4C8-BF69-63FC8506686D}"/>
          </ac:spMkLst>
        </pc:spChg>
        <pc:spChg chg="add mod">
          <ac:chgData name="Burke, Tomas W" userId="648b242e-608d-4d1d-8223-823e63e3d2d7" providerId="ADAL" clId="{112D06F1-7E64-47BA-AC5C-21F80A3D708D}" dt="2025-07-29T02:18:43.632" v="1337" actId="113"/>
          <ac:spMkLst>
            <pc:docMk/>
            <pc:sldMk cId="2174648411" sldId="260"/>
            <ac:spMk id="12" creationId="{B8845212-510A-FEC3-9FB0-130DA11D0C91}"/>
          </ac:spMkLst>
        </pc:spChg>
        <pc:spChg chg="add mod">
          <ac:chgData name="Burke, Tomas W" userId="648b242e-608d-4d1d-8223-823e63e3d2d7" providerId="ADAL" clId="{112D06F1-7E64-47BA-AC5C-21F80A3D708D}" dt="2025-07-29T02:18:50.687" v="1339" actId="113"/>
          <ac:spMkLst>
            <pc:docMk/>
            <pc:sldMk cId="2174648411" sldId="260"/>
            <ac:spMk id="13" creationId="{3FD82CB8-45A1-4899-2FE2-A26389BBD475}"/>
          </ac:spMkLst>
        </pc:spChg>
        <pc:spChg chg="add mod">
          <ac:chgData name="Burke, Tomas W" userId="648b242e-608d-4d1d-8223-823e63e3d2d7" providerId="ADAL" clId="{112D06F1-7E64-47BA-AC5C-21F80A3D708D}" dt="2025-07-29T02:18:52.639" v="1340" actId="113"/>
          <ac:spMkLst>
            <pc:docMk/>
            <pc:sldMk cId="2174648411" sldId="260"/>
            <ac:spMk id="14" creationId="{E4112E54-F1DB-6DCA-2727-7C1CEE4430FD}"/>
          </ac:spMkLst>
        </pc:spChg>
        <pc:spChg chg="add mod">
          <ac:chgData name="Burke, Tomas W" userId="648b242e-608d-4d1d-8223-823e63e3d2d7" providerId="ADAL" clId="{112D06F1-7E64-47BA-AC5C-21F80A3D708D}" dt="2025-07-29T02:18:47.241" v="1338" actId="113"/>
          <ac:spMkLst>
            <pc:docMk/>
            <pc:sldMk cId="2174648411" sldId="260"/>
            <ac:spMk id="15" creationId="{69DC188D-53A7-D936-0561-BC09DB987113}"/>
          </ac:spMkLst>
        </pc:spChg>
        <pc:grpChg chg="add mod">
          <ac:chgData name="Burke, Tomas W" userId="648b242e-608d-4d1d-8223-823e63e3d2d7" providerId="ADAL" clId="{112D06F1-7E64-47BA-AC5C-21F80A3D708D}" dt="2025-07-29T02:14:25.042" v="1284" actId="14100"/>
          <ac:grpSpMkLst>
            <pc:docMk/>
            <pc:sldMk cId="2174648411" sldId="260"/>
            <ac:grpSpMk id="6" creationId="{392299AF-80A9-4610-841D-1D0B8949A6BE}"/>
          </ac:grpSpMkLst>
        </pc:grpChg>
        <pc:picChg chg="del">
          <ac:chgData name="Burke, Tomas W" userId="648b242e-608d-4d1d-8223-823e63e3d2d7" providerId="ADAL" clId="{112D06F1-7E64-47BA-AC5C-21F80A3D708D}" dt="2025-07-29T01:53:52.375" v="585" actId="478"/>
          <ac:picMkLst>
            <pc:docMk/>
            <pc:sldMk cId="2174648411" sldId="260"/>
            <ac:picMk id="5" creationId="{12B8B540-1E77-9E3C-72E1-FB9828DFCD36}"/>
          </ac:picMkLst>
        </pc:picChg>
        <pc:picChg chg="add mod">
          <ac:chgData name="Burke, Tomas W" userId="648b242e-608d-4d1d-8223-823e63e3d2d7" providerId="ADAL" clId="{112D06F1-7E64-47BA-AC5C-21F80A3D708D}" dt="2025-07-29T02:15:48.130" v="1314" actId="1076"/>
          <ac:picMkLst>
            <pc:docMk/>
            <pc:sldMk cId="2174648411" sldId="260"/>
            <ac:picMk id="3074" creationId="{2D96BDCD-C58C-AB7E-1882-7AAB93E6201A}"/>
          </ac:picMkLst>
        </pc:picChg>
        <pc:picChg chg="add mod">
          <ac:chgData name="Burke, Tomas W" userId="648b242e-608d-4d1d-8223-823e63e3d2d7" providerId="ADAL" clId="{112D06F1-7E64-47BA-AC5C-21F80A3D708D}" dt="2025-07-29T02:16:03.610" v="1317" actId="1076"/>
          <ac:picMkLst>
            <pc:docMk/>
            <pc:sldMk cId="2174648411" sldId="260"/>
            <ac:picMk id="3076" creationId="{701E36A2-05E5-E944-BDE2-447773012149}"/>
          </ac:picMkLst>
        </pc:picChg>
        <pc:picChg chg="add mod">
          <ac:chgData name="Burke, Tomas W" userId="648b242e-608d-4d1d-8223-823e63e3d2d7" providerId="ADAL" clId="{112D06F1-7E64-47BA-AC5C-21F80A3D708D}" dt="2025-07-29T02:16:27.184" v="1320" actId="1076"/>
          <ac:picMkLst>
            <pc:docMk/>
            <pc:sldMk cId="2174648411" sldId="260"/>
            <ac:picMk id="3078" creationId="{18C0BE4D-86EB-1A2F-CF94-2D80760952BE}"/>
          </ac:picMkLst>
        </pc:picChg>
        <pc:picChg chg="add mod">
          <ac:chgData name="Burke, Tomas W" userId="648b242e-608d-4d1d-8223-823e63e3d2d7" providerId="ADAL" clId="{112D06F1-7E64-47BA-AC5C-21F80A3D708D}" dt="2025-07-29T02:17:45.935" v="1327" actId="1076"/>
          <ac:picMkLst>
            <pc:docMk/>
            <pc:sldMk cId="2174648411" sldId="260"/>
            <ac:picMk id="3080" creationId="{F57157B3-0F49-19CB-01A4-D7A576D62B81}"/>
          </ac:picMkLst>
        </pc:picChg>
        <pc:cxnChg chg="add mod">
          <ac:chgData name="Burke, Tomas W" userId="648b242e-608d-4d1d-8223-823e63e3d2d7" providerId="ADAL" clId="{112D06F1-7E64-47BA-AC5C-21F80A3D708D}" dt="2025-07-29T02:18:07.471" v="1330" actId="208"/>
          <ac:cxnSpMkLst>
            <pc:docMk/>
            <pc:sldMk cId="2174648411" sldId="260"/>
            <ac:cxnSpMk id="17" creationId="{F4AA9DC3-BE91-E034-7C5A-EC558E10CEF9}"/>
          </ac:cxnSpMkLst>
        </pc:cxnChg>
        <pc:cxnChg chg="add mod">
          <ac:chgData name="Burke, Tomas W" userId="648b242e-608d-4d1d-8223-823e63e3d2d7" providerId="ADAL" clId="{112D06F1-7E64-47BA-AC5C-21F80A3D708D}" dt="2025-07-29T02:18:37.124" v="1336" actId="1076"/>
          <ac:cxnSpMkLst>
            <pc:docMk/>
            <pc:sldMk cId="2174648411" sldId="260"/>
            <ac:cxnSpMk id="18" creationId="{4FE9BA61-F38E-5D30-0159-6EBC45F1B18B}"/>
          </ac:cxnSpMkLst>
        </pc:cxnChg>
        <pc:cxnChg chg="add mod">
          <ac:chgData name="Burke, Tomas W" userId="648b242e-608d-4d1d-8223-823e63e3d2d7" providerId="ADAL" clId="{112D06F1-7E64-47BA-AC5C-21F80A3D708D}" dt="2025-07-29T02:18:21.710" v="1334" actId="1076"/>
          <ac:cxnSpMkLst>
            <pc:docMk/>
            <pc:sldMk cId="2174648411" sldId="260"/>
            <ac:cxnSpMk id="19" creationId="{E30C807F-1777-2932-ADD7-B814A2294C97}"/>
          </ac:cxnSpMkLst>
        </pc:cxnChg>
      </pc:sldChg>
      <pc:sldChg chg="del">
        <pc:chgData name="Burke, Tomas W" userId="648b242e-608d-4d1d-8223-823e63e3d2d7" providerId="ADAL" clId="{112D06F1-7E64-47BA-AC5C-21F80A3D708D}" dt="2025-07-29T02:52:16.203" v="2033" actId="47"/>
        <pc:sldMkLst>
          <pc:docMk/>
          <pc:sldMk cId="3867226880" sldId="261"/>
        </pc:sldMkLst>
      </pc:sldChg>
      <pc:sldChg chg="del">
        <pc:chgData name="Burke, Tomas W" userId="648b242e-608d-4d1d-8223-823e63e3d2d7" providerId="ADAL" clId="{112D06F1-7E64-47BA-AC5C-21F80A3D708D}" dt="2025-07-29T02:52:17.073" v="2034" actId="47"/>
        <pc:sldMkLst>
          <pc:docMk/>
          <pc:sldMk cId="2982151478" sldId="262"/>
        </pc:sldMkLst>
      </pc:sldChg>
      <pc:sldChg chg="del">
        <pc:chgData name="Burke, Tomas W" userId="648b242e-608d-4d1d-8223-823e63e3d2d7" providerId="ADAL" clId="{112D06F1-7E64-47BA-AC5C-21F80A3D708D}" dt="2025-07-29T02:52:17.905" v="2035" actId="47"/>
        <pc:sldMkLst>
          <pc:docMk/>
          <pc:sldMk cId="3555617829" sldId="263"/>
        </pc:sldMkLst>
      </pc:sldChg>
      <pc:sldChg chg="del">
        <pc:chgData name="Burke, Tomas W" userId="648b242e-608d-4d1d-8223-823e63e3d2d7" providerId="ADAL" clId="{112D06F1-7E64-47BA-AC5C-21F80A3D708D}" dt="2025-07-29T02:52:19.068" v="2036" actId="47"/>
        <pc:sldMkLst>
          <pc:docMk/>
          <pc:sldMk cId="4163092424" sldId="264"/>
        </pc:sldMkLst>
      </pc:sldChg>
      <pc:sldChg chg="del">
        <pc:chgData name="Burke, Tomas W" userId="648b242e-608d-4d1d-8223-823e63e3d2d7" providerId="ADAL" clId="{112D06F1-7E64-47BA-AC5C-21F80A3D708D}" dt="2025-07-29T02:52:20.133" v="2037" actId="47"/>
        <pc:sldMkLst>
          <pc:docMk/>
          <pc:sldMk cId="217047980" sldId="265"/>
        </pc:sldMkLst>
      </pc:sldChg>
      <pc:sldChg chg="del">
        <pc:chgData name="Burke, Tomas W" userId="648b242e-608d-4d1d-8223-823e63e3d2d7" providerId="ADAL" clId="{112D06F1-7E64-47BA-AC5C-21F80A3D708D}" dt="2025-07-29T02:52:21.285" v="2038" actId="47"/>
        <pc:sldMkLst>
          <pc:docMk/>
          <pc:sldMk cId="3764953690" sldId="266"/>
        </pc:sldMkLst>
      </pc:sldChg>
      <pc:sldChg chg="del">
        <pc:chgData name="Burke, Tomas W" userId="648b242e-608d-4d1d-8223-823e63e3d2d7" providerId="ADAL" clId="{112D06F1-7E64-47BA-AC5C-21F80A3D708D}" dt="2025-07-29T02:52:25.091" v="2042" actId="47"/>
        <pc:sldMkLst>
          <pc:docMk/>
          <pc:sldMk cId="3256377321" sldId="267"/>
        </pc:sldMkLst>
      </pc:sldChg>
      <pc:sldChg chg="del">
        <pc:chgData name="Burke, Tomas W" userId="648b242e-608d-4d1d-8223-823e63e3d2d7" providerId="ADAL" clId="{112D06F1-7E64-47BA-AC5C-21F80A3D708D}" dt="2025-07-29T02:52:22.256" v="2039" actId="47"/>
        <pc:sldMkLst>
          <pc:docMk/>
          <pc:sldMk cId="4050096831" sldId="268"/>
        </pc:sldMkLst>
      </pc:sldChg>
      <pc:sldChg chg="del">
        <pc:chgData name="Burke, Tomas W" userId="648b242e-608d-4d1d-8223-823e63e3d2d7" providerId="ADAL" clId="{112D06F1-7E64-47BA-AC5C-21F80A3D708D}" dt="2025-07-29T02:52:23.404" v="2040" actId="47"/>
        <pc:sldMkLst>
          <pc:docMk/>
          <pc:sldMk cId="1521689370" sldId="269"/>
        </pc:sldMkLst>
      </pc:sldChg>
      <pc:sldChg chg="del">
        <pc:chgData name="Burke, Tomas W" userId="648b242e-608d-4d1d-8223-823e63e3d2d7" providerId="ADAL" clId="{112D06F1-7E64-47BA-AC5C-21F80A3D708D}" dt="2025-07-29T02:52:24.193" v="2041" actId="47"/>
        <pc:sldMkLst>
          <pc:docMk/>
          <pc:sldMk cId="430248780" sldId="270"/>
        </pc:sldMkLst>
      </pc:sldChg>
      <pc:sldChg chg="addSp delSp modSp add mod">
        <pc:chgData name="Burke, Tomas W" userId="648b242e-608d-4d1d-8223-823e63e3d2d7" providerId="ADAL" clId="{112D06F1-7E64-47BA-AC5C-21F80A3D708D}" dt="2025-07-29T01:51:30.411" v="584" actId="207"/>
        <pc:sldMkLst>
          <pc:docMk/>
          <pc:sldMk cId="2082823191" sldId="271"/>
        </pc:sldMkLst>
        <pc:spChg chg="del mod">
          <ac:chgData name="Burke, Tomas W" userId="648b242e-608d-4d1d-8223-823e63e3d2d7" providerId="ADAL" clId="{112D06F1-7E64-47BA-AC5C-21F80A3D708D}" dt="2025-07-29T01:50:22.899" v="570" actId="478"/>
          <ac:spMkLst>
            <pc:docMk/>
            <pc:sldMk cId="2082823191" sldId="271"/>
            <ac:spMk id="2" creationId="{2C255082-A2E3-BC05-F187-F5B0997F310D}"/>
          </ac:spMkLst>
        </pc:spChg>
        <pc:spChg chg="del mod">
          <ac:chgData name="Burke, Tomas W" userId="648b242e-608d-4d1d-8223-823e63e3d2d7" providerId="ADAL" clId="{112D06F1-7E64-47BA-AC5C-21F80A3D708D}" dt="2025-07-29T01:50:20.700" v="569" actId="478"/>
          <ac:spMkLst>
            <pc:docMk/>
            <pc:sldMk cId="2082823191" sldId="271"/>
            <ac:spMk id="3" creationId="{8646C401-7E36-02CF-A71F-3AE789C8AB85}"/>
          </ac:spMkLst>
        </pc:spChg>
        <pc:spChg chg="add mod">
          <ac:chgData name="Burke, Tomas W" userId="648b242e-608d-4d1d-8223-823e63e3d2d7" providerId="ADAL" clId="{112D06F1-7E64-47BA-AC5C-21F80A3D708D}" dt="2025-07-29T01:41:05.621" v="334" actId="20577"/>
          <ac:spMkLst>
            <pc:docMk/>
            <pc:sldMk cId="2082823191" sldId="271"/>
            <ac:spMk id="4" creationId="{162EC80D-36D8-7864-B8BD-FDE998ABF039}"/>
          </ac:spMkLst>
        </pc:spChg>
        <pc:spChg chg="add mod">
          <ac:chgData name="Burke, Tomas W" userId="648b242e-608d-4d1d-8223-823e63e3d2d7" providerId="ADAL" clId="{112D06F1-7E64-47BA-AC5C-21F80A3D708D}" dt="2025-07-29T01:51:30.411" v="584" actId="207"/>
          <ac:spMkLst>
            <pc:docMk/>
            <pc:sldMk cId="2082823191" sldId="271"/>
            <ac:spMk id="5" creationId="{A47ED169-F741-BA4A-80CC-740640B4F989}"/>
          </ac:spMkLst>
        </pc:spChg>
        <pc:spChg chg="add mod">
          <ac:chgData name="Burke, Tomas W" userId="648b242e-608d-4d1d-8223-823e63e3d2d7" providerId="ADAL" clId="{112D06F1-7E64-47BA-AC5C-21F80A3D708D}" dt="2025-07-29T01:51:30.411" v="584" actId="207"/>
          <ac:spMkLst>
            <pc:docMk/>
            <pc:sldMk cId="2082823191" sldId="271"/>
            <ac:spMk id="6" creationId="{34586403-62F3-BF2A-0672-9A8E721A19A5}"/>
          </ac:spMkLst>
        </pc:spChg>
        <pc:spChg chg="add mod">
          <ac:chgData name="Burke, Tomas W" userId="648b242e-608d-4d1d-8223-823e63e3d2d7" providerId="ADAL" clId="{112D06F1-7E64-47BA-AC5C-21F80A3D708D}" dt="2025-07-29T01:51:30.411" v="584" actId="207"/>
          <ac:spMkLst>
            <pc:docMk/>
            <pc:sldMk cId="2082823191" sldId="271"/>
            <ac:spMk id="7" creationId="{4856C92A-9A8B-6097-2891-2299499361A5}"/>
          </ac:spMkLst>
        </pc:spChg>
        <pc:spChg chg="add mod">
          <ac:chgData name="Burke, Tomas W" userId="648b242e-608d-4d1d-8223-823e63e3d2d7" providerId="ADAL" clId="{112D06F1-7E64-47BA-AC5C-21F80A3D708D}" dt="2025-07-29T01:51:30.411" v="584" actId="207"/>
          <ac:spMkLst>
            <pc:docMk/>
            <pc:sldMk cId="2082823191" sldId="271"/>
            <ac:spMk id="8" creationId="{2C83EBDE-6AD6-710B-5246-003A3A6B8F62}"/>
          </ac:spMkLst>
        </pc:spChg>
        <pc:spChg chg="add mod">
          <ac:chgData name="Burke, Tomas W" userId="648b242e-608d-4d1d-8223-823e63e3d2d7" providerId="ADAL" clId="{112D06F1-7E64-47BA-AC5C-21F80A3D708D}" dt="2025-07-29T01:51:18.550" v="583" actId="207"/>
          <ac:spMkLst>
            <pc:docMk/>
            <pc:sldMk cId="2082823191" sldId="271"/>
            <ac:spMk id="9" creationId="{2DAE37D0-7EF7-7DE5-F54B-CF603D94B284}"/>
          </ac:spMkLst>
        </pc:spChg>
        <pc:spChg chg="add del mod">
          <ac:chgData name="Burke, Tomas W" userId="648b242e-608d-4d1d-8223-823e63e3d2d7" providerId="ADAL" clId="{112D06F1-7E64-47BA-AC5C-21F80A3D708D}" dt="2025-07-29T01:50:28.987" v="573" actId="478"/>
          <ac:spMkLst>
            <pc:docMk/>
            <pc:sldMk cId="2082823191" sldId="271"/>
            <ac:spMk id="11" creationId="{450477DC-D765-AA91-8339-0290900D7C6D}"/>
          </ac:spMkLst>
        </pc:spChg>
        <pc:picChg chg="del">
          <ac:chgData name="Burke, Tomas W" userId="648b242e-608d-4d1d-8223-823e63e3d2d7" providerId="ADAL" clId="{112D06F1-7E64-47BA-AC5C-21F80A3D708D}" dt="2025-07-29T01:35:08.146" v="244" actId="478"/>
          <ac:picMkLst>
            <pc:docMk/>
            <pc:sldMk cId="2082823191" sldId="271"/>
            <ac:picMk id="1026" creationId="{F42A244E-A23F-8B0F-A5AB-2A4C4B4DFF26}"/>
          </ac:picMkLst>
        </pc:picChg>
        <pc:picChg chg="add del mod">
          <ac:chgData name="Burke, Tomas W" userId="648b242e-608d-4d1d-8223-823e63e3d2d7" providerId="ADAL" clId="{112D06F1-7E64-47BA-AC5C-21F80A3D708D}" dt="2025-07-29T01:37:12.714" v="261" actId="478"/>
          <ac:picMkLst>
            <pc:docMk/>
            <pc:sldMk cId="2082823191" sldId="271"/>
            <ac:picMk id="2050" creationId="{4BF1702B-4A3F-2A5F-EE83-91BC577C77AF}"/>
          </ac:picMkLst>
        </pc:picChg>
        <pc:picChg chg="add del mod">
          <ac:chgData name="Burke, Tomas W" userId="648b242e-608d-4d1d-8223-823e63e3d2d7" providerId="ADAL" clId="{112D06F1-7E64-47BA-AC5C-21F80A3D708D}" dt="2025-07-29T01:51:30.411" v="584" actId="207"/>
          <ac:picMkLst>
            <pc:docMk/>
            <pc:sldMk cId="2082823191" sldId="271"/>
            <ac:picMk id="2052" creationId="{B54D0AAB-0901-6A8A-1DB6-E9635F94531A}"/>
          </ac:picMkLst>
        </pc:picChg>
      </pc:sldChg>
      <pc:sldChg chg="addSp delSp modSp add mod">
        <pc:chgData name="Burke, Tomas W" userId="648b242e-608d-4d1d-8223-823e63e3d2d7" providerId="ADAL" clId="{112D06F1-7E64-47BA-AC5C-21F80A3D708D}" dt="2025-07-29T14:00:54.874" v="3678" actId="1076"/>
        <pc:sldMkLst>
          <pc:docMk/>
          <pc:sldMk cId="166642848" sldId="272"/>
        </pc:sldMkLst>
        <pc:spChg chg="mod">
          <ac:chgData name="Burke, Tomas W" userId="648b242e-608d-4d1d-8223-823e63e3d2d7" providerId="ADAL" clId="{112D06F1-7E64-47BA-AC5C-21F80A3D708D}" dt="2025-07-29T02:52:40.328" v="2069" actId="20577"/>
          <ac:spMkLst>
            <pc:docMk/>
            <pc:sldMk cId="166642848" sldId="272"/>
            <ac:spMk id="2" creationId="{DD114770-F15B-6171-553A-48C4FEC54F37}"/>
          </ac:spMkLst>
        </pc:spChg>
        <pc:spChg chg="add mod">
          <ac:chgData name="Burke, Tomas W" userId="648b242e-608d-4d1d-8223-823e63e3d2d7" providerId="ADAL" clId="{112D06F1-7E64-47BA-AC5C-21F80A3D708D}" dt="2025-07-29T14:00:54.874" v="3678" actId="1076"/>
          <ac:spMkLst>
            <pc:docMk/>
            <pc:sldMk cId="166642848" sldId="272"/>
            <ac:spMk id="5" creationId="{8590B0C8-96AC-A406-1322-4C182865CBD3}"/>
          </ac:spMkLst>
        </pc:spChg>
        <pc:spChg chg="add del mod">
          <ac:chgData name="Burke, Tomas W" userId="648b242e-608d-4d1d-8223-823e63e3d2d7" providerId="ADAL" clId="{112D06F1-7E64-47BA-AC5C-21F80A3D708D}" dt="2025-07-29T13:36:05.941" v="2399" actId="478"/>
          <ac:spMkLst>
            <pc:docMk/>
            <pc:sldMk cId="166642848" sldId="272"/>
            <ac:spMk id="6" creationId="{0982A76B-7EFB-4687-E8F7-FCE11EEC7A27}"/>
          </ac:spMkLst>
        </pc:spChg>
        <pc:graphicFrameChg chg="del">
          <ac:chgData name="Burke, Tomas W" userId="648b242e-608d-4d1d-8223-823e63e3d2d7" providerId="ADAL" clId="{112D06F1-7E64-47BA-AC5C-21F80A3D708D}" dt="2025-07-29T02:52:31.760" v="2044" actId="478"/>
          <ac:graphicFrameMkLst>
            <pc:docMk/>
            <pc:sldMk cId="166642848" sldId="272"/>
            <ac:graphicFrameMk id="3" creationId="{140EC78A-E3B2-08A2-1268-DD671CF84EFD}"/>
          </ac:graphicFrameMkLst>
        </pc:graphicFrameChg>
        <pc:graphicFrameChg chg="add mod modGraphic">
          <ac:chgData name="Burke, Tomas W" userId="648b242e-608d-4d1d-8223-823e63e3d2d7" providerId="ADAL" clId="{112D06F1-7E64-47BA-AC5C-21F80A3D708D}" dt="2025-07-29T13:45:58.517" v="2875" actId="207"/>
          <ac:graphicFrameMkLst>
            <pc:docMk/>
            <pc:sldMk cId="166642848" sldId="272"/>
            <ac:graphicFrameMk id="4" creationId="{FD3D2C61-5F6D-AAED-7A16-73F831078DCB}"/>
          </ac:graphicFrameMkLst>
        </pc:graphicFrameChg>
        <pc:graphicFrameChg chg="add mod modGraphic">
          <ac:chgData name="Burke, Tomas W" userId="648b242e-608d-4d1d-8223-823e63e3d2d7" providerId="ADAL" clId="{112D06F1-7E64-47BA-AC5C-21F80A3D708D}" dt="2025-07-29T13:43:07.117" v="2854" actId="14100"/>
          <ac:graphicFrameMkLst>
            <pc:docMk/>
            <pc:sldMk cId="166642848" sldId="272"/>
            <ac:graphicFrameMk id="7" creationId="{F3E9DF7F-D654-7755-96CF-57147E88AB88}"/>
          </ac:graphicFrameMkLst>
        </pc:graphicFrameChg>
        <pc:picChg chg="add del mod">
          <ac:chgData name="Burke, Tomas W" userId="648b242e-608d-4d1d-8223-823e63e3d2d7" providerId="ADAL" clId="{112D06F1-7E64-47BA-AC5C-21F80A3D708D}" dt="2025-07-29T13:43:25.320" v="2857" actId="1076"/>
          <ac:picMkLst>
            <pc:docMk/>
            <pc:sldMk cId="166642848" sldId="272"/>
            <ac:picMk id="9" creationId="{F0EE55E6-A8FF-AA70-A3A0-0FBFE5AA22F4}"/>
          </ac:picMkLst>
        </pc:picChg>
        <pc:picChg chg="add mod">
          <ac:chgData name="Burke, Tomas W" userId="648b242e-608d-4d1d-8223-823e63e3d2d7" providerId="ADAL" clId="{112D06F1-7E64-47BA-AC5C-21F80A3D708D}" dt="2025-07-29T13:44:01.434" v="2864" actId="1076"/>
          <ac:picMkLst>
            <pc:docMk/>
            <pc:sldMk cId="166642848" sldId="272"/>
            <ac:picMk id="11" creationId="{02322F8D-1D16-174D-ECE7-A0A7090ED0E9}"/>
          </ac:picMkLst>
        </pc:picChg>
        <pc:picChg chg="add mod">
          <ac:chgData name="Burke, Tomas W" userId="648b242e-608d-4d1d-8223-823e63e3d2d7" providerId="ADAL" clId="{112D06F1-7E64-47BA-AC5C-21F80A3D708D}" dt="2025-07-29T13:44:30.817" v="2868" actId="1076"/>
          <ac:picMkLst>
            <pc:docMk/>
            <pc:sldMk cId="166642848" sldId="272"/>
            <ac:picMk id="13" creationId="{D4141726-8484-9DED-772A-FF38E2DFD4C2}"/>
          </ac:picMkLst>
        </pc:picChg>
        <pc:picChg chg="add mod">
          <ac:chgData name="Burke, Tomas W" userId="648b242e-608d-4d1d-8223-823e63e3d2d7" providerId="ADAL" clId="{112D06F1-7E64-47BA-AC5C-21F80A3D708D}" dt="2025-07-29T13:45:03.329" v="2871" actId="1076"/>
          <ac:picMkLst>
            <pc:docMk/>
            <pc:sldMk cId="166642848" sldId="272"/>
            <ac:picMk id="15" creationId="{DA632655-C2EF-DB11-99E8-F4300042E8BD}"/>
          </ac:picMkLst>
        </pc:picChg>
        <pc:picChg chg="del">
          <ac:chgData name="Burke, Tomas W" userId="648b242e-608d-4d1d-8223-823e63e3d2d7" providerId="ADAL" clId="{112D06F1-7E64-47BA-AC5C-21F80A3D708D}" dt="2025-07-29T02:52:31.760" v="2044" actId="478"/>
          <ac:picMkLst>
            <pc:docMk/>
            <pc:sldMk cId="166642848" sldId="272"/>
            <ac:picMk id="4098" creationId="{486CC7E3-6D1A-2685-83E3-D786238B0543}"/>
          </ac:picMkLst>
        </pc:picChg>
        <pc:picChg chg="del">
          <ac:chgData name="Burke, Tomas W" userId="648b242e-608d-4d1d-8223-823e63e3d2d7" providerId="ADAL" clId="{112D06F1-7E64-47BA-AC5C-21F80A3D708D}" dt="2025-07-29T02:52:31.760" v="2044" actId="478"/>
          <ac:picMkLst>
            <pc:docMk/>
            <pc:sldMk cId="166642848" sldId="272"/>
            <ac:picMk id="4108" creationId="{66C85073-7131-63E6-54BF-65BAA183867D}"/>
          </ac:picMkLst>
        </pc:picChg>
        <pc:picChg chg="del">
          <ac:chgData name="Burke, Tomas W" userId="648b242e-608d-4d1d-8223-823e63e3d2d7" providerId="ADAL" clId="{112D06F1-7E64-47BA-AC5C-21F80A3D708D}" dt="2025-07-29T02:52:31.760" v="2044" actId="478"/>
          <ac:picMkLst>
            <pc:docMk/>
            <pc:sldMk cId="166642848" sldId="272"/>
            <ac:picMk id="4110" creationId="{4B4C605A-F3C8-BBDB-3CCB-6D4129B54C3C}"/>
          </ac:picMkLst>
        </pc:picChg>
      </pc:sldChg>
      <pc:sldChg chg="addSp delSp modSp add mod">
        <pc:chgData name="Burke, Tomas W" userId="648b242e-608d-4d1d-8223-823e63e3d2d7" providerId="ADAL" clId="{112D06F1-7E64-47BA-AC5C-21F80A3D708D}" dt="2025-07-29T14:01:21.055" v="3761" actId="20577"/>
        <pc:sldMkLst>
          <pc:docMk/>
          <pc:sldMk cId="2855162696" sldId="273"/>
        </pc:sldMkLst>
        <pc:spChg chg="mod">
          <ac:chgData name="Burke, Tomas W" userId="648b242e-608d-4d1d-8223-823e63e3d2d7" providerId="ADAL" clId="{112D06F1-7E64-47BA-AC5C-21F80A3D708D}" dt="2025-07-29T02:52:47.838" v="2092" actId="20577"/>
          <ac:spMkLst>
            <pc:docMk/>
            <pc:sldMk cId="2855162696" sldId="273"/>
            <ac:spMk id="2" creationId="{DD114770-F15B-6171-553A-48C4FEC54F37}"/>
          </ac:spMkLst>
        </pc:spChg>
        <pc:spChg chg="add mod">
          <ac:chgData name="Burke, Tomas W" userId="648b242e-608d-4d1d-8223-823e63e3d2d7" providerId="ADAL" clId="{112D06F1-7E64-47BA-AC5C-21F80A3D708D}" dt="2025-07-29T14:00:32.580" v="3677" actId="1036"/>
          <ac:spMkLst>
            <pc:docMk/>
            <pc:sldMk cId="2855162696" sldId="273"/>
            <ac:spMk id="4" creationId="{7BE157F3-DD1D-555C-FA20-223C7A3E874E}"/>
          </ac:spMkLst>
        </pc:spChg>
        <pc:spChg chg="add mod">
          <ac:chgData name="Burke, Tomas W" userId="648b242e-608d-4d1d-8223-823e63e3d2d7" providerId="ADAL" clId="{112D06F1-7E64-47BA-AC5C-21F80A3D708D}" dt="2025-07-29T14:00:32.580" v="3677" actId="1036"/>
          <ac:spMkLst>
            <pc:docMk/>
            <pc:sldMk cId="2855162696" sldId="273"/>
            <ac:spMk id="5" creationId="{D7AF41FC-5F7D-2592-CC82-8E2CF00C4783}"/>
          </ac:spMkLst>
        </pc:spChg>
        <pc:spChg chg="add mod">
          <ac:chgData name="Burke, Tomas W" userId="648b242e-608d-4d1d-8223-823e63e3d2d7" providerId="ADAL" clId="{112D06F1-7E64-47BA-AC5C-21F80A3D708D}" dt="2025-07-29T14:00:32.580" v="3677" actId="1036"/>
          <ac:spMkLst>
            <pc:docMk/>
            <pc:sldMk cId="2855162696" sldId="273"/>
            <ac:spMk id="6" creationId="{AC2648DC-2006-B4DF-84BB-C3F3F2F80114}"/>
          </ac:spMkLst>
        </pc:spChg>
        <pc:spChg chg="add mod">
          <ac:chgData name="Burke, Tomas W" userId="648b242e-608d-4d1d-8223-823e63e3d2d7" providerId="ADAL" clId="{112D06F1-7E64-47BA-AC5C-21F80A3D708D}" dt="2025-07-29T14:00:32.580" v="3677" actId="1036"/>
          <ac:spMkLst>
            <pc:docMk/>
            <pc:sldMk cId="2855162696" sldId="273"/>
            <ac:spMk id="12" creationId="{A9674213-5811-77B8-83B0-5BABB7702FC1}"/>
          </ac:spMkLst>
        </pc:spChg>
        <pc:spChg chg="add mod">
          <ac:chgData name="Burke, Tomas W" userId="648b242e-608d-4d1d-8223-823e63e3d2d7" providerId="ADAL" clId="{112D06F1-7E64-47BA-AC5C-21F80A3D708D}" dt="2025-07-29T14:00:32.580" v="3677" actId="1036"/>
          <ac:spMkLst>
            <pc:docMk/>
            <pc:sldMk cId="2855162696" sldId="273"/>
            <ac:spMk id="13" creationId="{E37ACD25-3226-61A1-FE9E-BB8A79F31BB4}"/>
          </ac:spMkLst>
        </pc:spChg>
        <pc:spChg chg="add mod">
          <ac:chgData name="Burke, Tomas W" userId="648b242e-608d-4d1d-8223-823e63e3d2d7" providerId="ADAL" clId="{112D06F1-7E64-47BA-AC5C-21F80A3D708D}" dt="2025-07-29T14:01:21.055" v="3761" actId="20577"/>
          <ac:spMkLst>
            <pc:docMk/>
            <pc:sldMk cId="2855162696" sldId="273"/>
            <ac:spMk id="36" creationId="{A5ABC4DB-002B-9897-D562-EF315093A1B4}"/>
          </ac:spMkLst>
        </pc:spChg>
        <pc:graphicFrameChg chg="add mod modGraphic">
          <ac:chgData name="Burke, Tomas W" userId="648b242e-608d-4d1d-8223-823e63e3d2d7" providerId="ADAL" clId="{112D06F1-7E64-47BA-AC5C-21F80A3D708D}" dt="2025-07-29T14:00:32.580" v="3677" actId="1036"/>
          <ac:graphicFrameMkLst>
            <pc:docMk/>
            <pc:sldMk cId="2855162696" sldId="273"/>
            <ac:graphicFrameMk id="3" creationId="{9682447F-229D-1175-F4E2-98BAC498E9F1}"/>
          </ac:graphicFrameMkLst>
        </pc:graphicFrameChg>
        <pc:graphicFrameChg chg="add mod modGraphic">
          <ac:chgData name="Burke, Tomas W" userId="648b242e-608d-4d1d-8223-823e63e3d2d7" providerId="ADAL" clId="{112D06F1-7E64-47BA-AC5C-21F80A3D708D}" dt="2025-07-29T14:00:32.580" v="3677" actId="1036"/>
          <ac:graphicFrameMkLst>
            <pc:docMk/>
            <pc:sldMk cId="2855162696" sldId="273"/>
            <ac:graphicFrameMk id="19" creationId="{053AFD20-C865-0472-9B1B-C938344090B9}"/>
          </ac:graphicFrameMkLst>
        </pc:graphicFrameChg>
        <pc:picChg chg="add mod">
          <ac:chgData name="Burke, Tomas W" userId="648b242e-608d-4d1d-8223-823e63e3d2d7" providerId="ADAL" clId="{112D06F1-7E64-47BA-AC5C-21F80A3D708D}" dt="2025-07-29T14:00:32.580" v="3677" actId="1036"/>
          <ac:picMkLst>
            <pc:docMk/>
            <pc:sldMk cId="2855162696" sldId="273"/>
            <ac:picMk id="20" creationId="{7E7EC019-4257-6E1B-F35D-6550C4A3B6FA}"/>
          </ac:picMkLst>
        </pc:picChg>
        <pc:picChg chg="add del mod">
          <ac:chgData name="Burke, Tomas W" userId="648b242e-608d-4d1d-8223-823e63e3d2d7" providerId="ADAL" clId="{112D06F1-7E64-47BA-AC5C-21F80A3D708D}" dt="2025-07-29T13:57:31.389" v="3633" actId="478"/>
          <ac:picMkLst>
            <pc:docMk/>
            <pc:sldMk cId="2855162696" sldId="273"/>
            <ac:picMk id="21" creationId="{85A5E12F-6486-1571-01BD-A0B6D7C7BDA6}"/>
          </ac:picMkLst>
        </pc:picChg>
        <pc:picChg chg="add del mod">
          <ac:chgData name="Burke, Tomas W" userId="648b242e-608d-4d1d-8223-823e63e3d2d7" providerId="ADAL" clId="{112D06F1-7E64-47BA-AC5C-21F80A3D708D}" dt="2025-07-29T13:57:32.074" v="3634" actId="478"/>
          <ac:picMkLst>
            <pc:docMk/>
            <pc:sldMk cId="2855162696" sldId="273"/>
            <ac:picMk id="22" creationId="{26522F72-E8E7-D2AF-D9E8-156F3E263542}"/>
          </ac:picMkLst>
        </pc:picChg>
        <pc:picChg chg="add mod">
          <ac:chgData name="Burke, Tomas W" userId="648b242e-608d-4d1d-8223-823e63e3d2d7" providerId="ADAL" clId="{112D06F1-7E64-47BA-AC5C-21F80A3D708D}" dt="2025-07-29T14:00:32.580" v="3677" actId="1036"/>
          <ac:picMkLst>
            <pc:docMk/>
            <pc:sldMk cId="2855162696" sldId="273"/>
            <ac:picMk id="23" creationId="{B801488F-B0E3-D521-129E-82479B40DD0E}"/>
          </ac:picMkLst>
        </pc:picChg>
        <pc:picChg chg="add mod">
          <ac:chgData name="Burke, Tomas W" userId="648b242e-608d-4d1d-8223-823e63e3d2d7" providerId="ADAL" clId="{112D06F1-7E64-47BA-AC5C-21F80A3D708D}" dt="2025-07-29T14:00:32.580" v="3677" actId="1036"/>
          <ac:picMkLst>
            <pc:docMk/>
            <pc:sldMk cId="2855162696" sldId="273"/>
            <ac:picMk id="25" creationId="{C0241F1D-35CE-8BD7-1346-5C6CB180033B}"/>
          </ac:picMkLst>
        </pc:picChg>
        <pc:picChg chg="add mod">
          <ac:chgData name="Burke, Tomas W" userId="648b242e-608d-4d1d-8223-823e63e3d2d7" providerId="ADAL" clId="{112D06F1-7E64-47BA-AC5C-21F80A3D708D}" dt="2025-07-29T14:00:32.580" v="3677" actId="1036"/>
          <ac:picMkLst>
            <pc:docMk/>
            <pc:sldMk cId="2855162696" sldId="273"/>
            <ac:picMk id="27" creationId="{59B399C2-EB74-AE86-3EA7-BC9086A84EBC}"/>
          </ac:picMkLst>
        </pc:picChg>
        <pc:cxnChg chg="add mod">
          <ac:chgData name="Burke, Tomas W" userId="648b242e-608d-4d1d-8223-823e63e3d2d7" providerId="ADAL" clId="{112D06F1-7E64-47BA-AC5C-21F80A3D708D}" dt="2025-07-29T14:00:32.580" v="3677" actId="1036"/>
          <ac:cxnSpMkLst>
            <pc:docMk/>
            <pc:sldMk cId="2855162696" sldId="273"/>
            <ac:cxnSpMk id="8" creationId="{983970B0-9A49-8BC2-261A-B5822DA67025}"/>
          </ac:cxnSpMkLst>
        </pc:cxnChg>
        <pc:cxnChg chg="add mod">
          <ac:chgData name="Burke, Tomas W" userId="648b242e-608d-4d1d-8223-823e63e3d2d7" providerId="ADAL" clId="{112D06F1-7E64-47BA-AC5C-21F80A3D708D}" dt="2025-07-29T14:00:32.580" v="3677" actId="1036"/>
          <ac:cxnSpMkLst>
            <pc:docMk/>
            <pc:sldMk cId="2855162696" sldId="273"/>
            <ac:cxnSpMk id="9" creationId="{3E361427-5E29-DF75-8285-44B80345D800}"/>
          </ac:cxnSpMkLst>
        </pc:cxnChg>
        <pc:cxnChg chg="add mod">
          <ac:chgData name="Burke, Tomas W" userId="648b242e-608d-4d1d-8223-823e63e3d2d7" providerId="ADAL" clId="{112D06F1-7E64-47BA-AC5C-21F80A3D708D}" dt="2025-07-29T14:00:32.580" v="3677" actId="1036"/>
          <ac:cxnSpMkLst>
            <pc:docMk/>
            <pc:sldMk cId="2855162696" sldId="273"/>
            <ac:cxnSpMk id="16" creationId="{981A4E92-D949-1751-041D-F8E4FDDA7212}"/>
          </ac:cxnSpMkLst>
        </pc:cxnChg>
      </pc:sldChg>
      <pc:sldChg chg="addSp modSp add mod">
        <pc:chgData name="Burke, Tomas W" userId="648b242e-608d-4d1d-8223-823e63e3d2d7" providerId="ADAL" clId="{112D06F1-7E64-47BA-AC5C-21F80A3D708D}" dt="2025-07-29T14:51:14.970" v="4547" actId="1076"/>
        <pc:sldMkLst>
          <pc:docMk/>
          <pc:sldMk cId="3367572850" sldId="274"/>
        </pc:sldMkLst>
        <pc:spChg chg="mod">
          <ac:chgData name="Burke, Tomas W" userId="648b242e-608d-4d1d-8223-823e63e3d2d7" providerId="ADAL" clId="{112D06F1-7E64-47BA-AC5C-21F80A3D708D}" dt="2025-07-29T02:53:05.755" v="2124" actId="20577"/>
          <ac:spMkLst>
            <pc:docMk/>
            <pc:sldMk cId="3367572850" sldId="274"/>
            <ac:spMk id="2" creationId="{DD114770-F15B-6171-553A-48C4FEC54F37}"/>
          </ac:spMkLst>
        </pc:spChg>
        <pc:spChg chg="add mod">
          <ac:chgData name="Burke, Tomas W" userId="648b242e-608d-4d1d-8223-823e63e3d2d7" providerId="ADAL" clId="{112D06F1-7E64-47BA-AC5C-21F80A3D708D}" dt="2025-07-29T14:46:34.137" v="4018" actId="1036"/>
          <ac:spMkLst>
            <pc:docMk/>
            <pc:sldMk cId="3367572850" sldId="274"/>
            <ac:spMk id="3" creationId="{179454D2-15EB-1FB6-5536-0AA314D6A808}"/>
          </ac:spMkLst>
        </pc:spChg>
        <pc:spChg chg="add mod">
          <ac:chgData name="Burke, Tomas W" userId="648b242e-608d-4d1d-8223-823e63e3d2d7" providerId="ADAL" clId="{112D06F1-7E64-47BA-AC5C-21F80A3D708D}" dt="2025-07-29T14:46:34.137" v="4018" actId="1036"/>
          <ac:spMkLst>
            <pc:docMk/>
            <pc:sldMk cId="3367572850" sldId="274"/>
            <ac:spMk id="4" creationId="{51B63261-78D5-D864-4B03-08ADFC08A6AE}"/>
          </ac:spMkLst>
        </pc:spChg>
        <pc:spChg chg="add mod">
          <ac:chgData name="Burke, Tomas W" userId="648b242e-608d-4d1d-8223-823e63e3d2d7" providerId="ADAL" clId="{112D06F1-7E64-47BA-AC5C-21F80A3D708D}" dt="2025-07-29T14:46:34.137" v="4018" actId="1036"/>
          <ac:spMkLst>
            <pc:docMk/>
            <pc:sldMk cId="3367572850" sldId="274"/>
            <ac:spMk id="5" creationId="{4AC0B45D-74B3-13CC-4FDB-DEE4BEF629B0}"/>
          </ac:spMkLst>
        </pc:spChg>
        <pc:spChg chg="add mod">
          <ac:chgData name="Burke, Tomas W" userId="648b242e-608d-4d1d-8223-823e63e3d2d7" providerId="ADAL" clId="{112D06F1-7E64-47BA-AC5C-21F80A3D708D}" dt="2025-07-29T14:46:34.137" v="4018" actId="1036"/>
          <ac:spMkLst>
            <pc:docMk/>
            <pc:sldMk cId="3367572850" sldId="274"/>
            <ac:spMk id="6" creationId="{C6EBAAA1-1AB9-DAFE-3996-E83279B05800}"/>
          </ac:spMkLst>
        </pc:spChg>
        <pc:spChg chg="add mod">
          <ac:chgData name="Burke, Tomas W" userId="648b242e-608d-4d1d-8223-823e63e3d2d7" providerId="ADAL" clId="{112D06F1-7E64-47BA-AC5C-21F80A3D708D}" dt="2025-07-29T14:46:34.137" v="4018" actId="1036"/>
          <ac:spMkLst>
            <pc:docMk/>
            <pc:sldMk cId="3367572850" sldId="274"/>
            <ac:spMk id="7" creationId="{38A80900-A592-F822-4716-E314720681C2}"/>
          </ac:spMkLst>
        </pc:spChg>
        <pc:spChg chg="add mod">
          <ac:chgData name="Burke, Tomas W" userId="648b242e-608d-4d1d-8223-823e63e3d2d7" providerId="ADAL" clId="{112D06F1-7E64-47BA-AC5C-21F80A3D708D}" dt="2025-07-29T14:48:05.668" v="4173" actId="5793"/>
          <ac:spMkLst>
            <pc:docMk/>
            <pc:sldMk cId="3367572850" sldId="274"/>
            <ac:spMk id="22" creationId="{67683D30-D8D6-F482-7EA9-B7E067E62CB6}"/>
          </ac:spMkLst>
        </pc:spChg>
        <pc:spChg chg="add mod">
          <ac:chgData name="Burke, Tomas W" userId="648b242e-608d-4d1d-8223-823e63e3d2d7" providerId="ADAL" clId="{112D06F1-7E64-47BA-AC5C-21F80A3D708D}" dt="2025-07-29T14:47:42.826" v="4089" actId="122"/>
          <ac:spMkLst>
            <pc:docMk/>
            <pc:sldMk cId="3367572850" sldId="274"/>
            <ac:spMk id="23" creationId="{C22C842C-5D4D-91FF-383E-F36A18321CC9}"/>
          </ac:spMkLst>
        </pc:spChg>
        <pc:graphicFrameChg chg="add mod modGraphic">
          <ac:chgData name="Burke, Tomas W" userId="648b242e-608d-4d1d-8223-823e63e3d2d7" providerId="ADAL" clId="{112D06F1-7E64-47BA-AC5C-21F80A3D708D}" dt="2025-07-29T14:51:12.854" v="4546" actId="14100"/>
          <ac:graphicFrameMkLst>
            <pc:docMk/>
            <pc:sldMk cId="3367572850" sldId="274"/>
            <ac:graphicFrameMk id="24" creationId="{457EDA6B-3C2B-C722-21C9-D77FC04DA62A}"/>
          </ac:graphicFrameMkLst>
        </pc:graphicFrameChg>
        <pc:picChg chg="add mod">
          <ac:chgData name="Burke, Tomas W" userId="648b242e-608d-4d1d-8223-823e63e3d2d7" providerId="ADAL" clId="{112D06F1-7E64-47BA-AC5C-21F80A3D708D}" dt="2025-07-29T14:51:14.970" v="4547" actId="1076"/>
          <ac:picMkLst>
            <pc:docMk/>
            <pc:sldMk cId="3367572850" sldId="274"/>
            <ac:picMk id="25" creationId="{013D6CE9-1B6B-AEF4-3D3D-E57E3D3EC9D3}"/>
          </ac:picMkLst>
        </pc:picChg>
        <pc:cxnChg chg="add mod">
          <ac:chgData name="Burke, Tomas W" userId="648b242e-608d-4d1d-8223-823e63e3d2d7" providerId="ADAL" clId="{112D06F1-7E64-47BA-AC5C-21F80A3D708D}" dt="2025-07-29T14:46:34.137" v="4018" actId="1036"/>
          <ac:cxnSpMkLst>
            <pc:docMk/>
            <pc:sldMk cId="3367572850" sldId="274"/>
            <ac:cxnSpMk id="9" creationId="{B719F287-6A0B-B166-97A8-9EF136983EE5}"/>
          </ac:cxnSpMkLst>
        </pc:cxnChg>
        <pc:cxnChg chg="add mod">
          <ac:chgData name="Burke, Tomas W" userId="648b242e-608d-4d1d-8223-823e63e3d2d7" providerId="ADAL" clId="{112D06F1-7E64-47BA-AC5C-21F80A3D708D}" dt="2025-07-29T14:46:34.137" v="4018" actId="1036"/>
          <ac:cxnSpMkLst>
            <pc:docMk/>
            <pc:sldMk cId="3367572850" sldId="274"/>
            <ac:cxnSpMk id="10" creationId="{39B1F273-75CA-3C29-035C-A15CADC1EC98}"/>
          </ac:cxnSpMkLst>
        </pc:cxnChg>
        <pc:cxnChg chg="add mod">
          <ac:chgData name="Burke, Tomas W" userId="648b242e-608d-4d1d-8223-823e63e3d2d7" providerId="ADAL" clId="{112D06F1-7E64-47BA-AC5C-21F80A3D708D}" dt="2025-07-29T14:46:34.137" v="4018" actId="1036"/>
          <ac:cxnSpMkLst>
            <pc:docMk/>
            <pc:sldMk cId="3367572850" sldId="274"/>
            <ac:cxnSpMk id="13" creationId="{238E4C5B-6EF4-9B20-9504-49C3A5069B84}"/>
          </ac:cxnSpMkLst>
        </pc:cxnChg>
        <pc:cxnChg chg="add mod">
          <ac:chgData name="Burke, Tomas W" userId="648b242e-608d-4d1d-8223-823e63e3d2d7" providerId="ADAL" clId="{112D06F1-7E64-47BA-AC5C-21F80A3D708D}" dt="2025-07-29T14:46:34.137" v="4018" actId="1036"/>
          <ac:cxnSpMkLst>
            <pc:docMk/>
            <pc:sldMk cId="3367572850" sldId="274"/>
            <ac:cxnSpMk id="16" creationId="{CC863BAC-C7FB-B2F6-9C0B-4CC34A8CCDE6}"/>
          </ac:cxnSpMkLst>
        </pc:cxnChg>
        <pc:cxnChg chg="add mod">
          <ac:chgData name="Burke, Tomas W" userId="648b242e-608d-4d1d-8223-823e63e3d2d7" providerId="ADAL" clId="{112D06F1-7E64-47BA-AC5C-21F80A3D708D}" dt="2025-07-29T14:46:34.137" v="4018" actId="1036"/>
          <ac:cxnSpMkLst>
            <pc:docMk/>
            <pc:sldMk cId="3367572850" sldId="274"/>
            <ac:cxnSpMk id="20" creationId="{0C24345E-11F6-FA83-F86A-58C330BB756F}"/>
          </ac:cxnSpMkLst>
        </pc:cxnChg>
      </pc:sldChg>
      <pc:sldChg chg="addSp modSp add mod">
        <pc:chgData name="Burke, Tomas W" userId="648b242e-608d-4d1d-8223-823e63e3d2d7" providerId="ADAL" clId="{112D06F1-7E64-47BA-AC5C-21F80A3D708D}" dt="2025-07-29T15:01:19.104" v="5381" actId="113"/>
        <pc:sldMkLst>
          <pc:docMk/>
          <pc:sldMk cId="789979568" sldId="275"/>
        </pc:sldMkLst>
        <pc:spChg chg="mod">
          <ac:chgData name="Burke, Tomas W" userId="648b242e-608d-4d1d-8223-823e63e3d2d7" providerId="ADAL" clId="{112D06F1-7E64-47BA-AC5C-21F80A3D708D}" dt="2025-07-29T02:53:44.047" v="2179" actId="20577"/>
          <ac:spMkLst>
            <pc:docMk/>
            <pc:sldMk cId="789979568" sldId="275"/>
            <ac:spMk id="2" creationId="{DD114770-F15B-6171-553A-48C4FEC54F37}"/>
          </ac:spMkLst>
        </pc:spChg>
        <pc:spChg chg="add mod">
          <ac:chgData name="Burke, Tomas W" userId="648b242e-608d-4d1d-8223-823e63e3d2d7" providerId="ADAL" clId="{112D06F1-7E64-47BA-AC5C-21F80A3D708D}" dt="2025-07-29T14:54:14.587" v="4672" actId="20577"/>
          <ac:spMkLst>
            <pc:docMk/>
            <pc:sldMk cId="789979568" sldId="275"/>
            <ac:spMk id="4" creationId="{1621C330-0EA9-5773-0EC7-CFA98FB54177}"/>
          </ac:spMkLst>
        </pc:spChg>
        <pc:graphicFrameChg chg="add mod modGraphic">
          <ac:chgData name="Burke, Tomas W" userId="648b242e-608d-4d1d-8223-823e63e3d2d7" providerId="ADAL" clId="{112D06F1-7E64-47BA-AC5C-21F80A3D708D}" dt="2025-07-29T15:01:19.104" v="5381" actId="113"/>
          <ac:graphicFrameMkLst>
            <pc:docMk/>
            <pc:sldMk cId="789979568" sldId="275"/>
            <ac:graphicFrameMk id="3" creationId="{A8FE8BBA-4238-0DE3-A932-7ABC96D0B0F6}"/>
          </ac:graphicFrameMkLst>
        </pc:graphicFrameChg>
        <pc:picChg chg="add mod">
          <ac:chgData name="Burke, Tomas W" userId="648b242e-608d-4d1d-8223-823e63e3d2d7" providerId="ADAL" clId="{112D06F1-7E64-47BA-AC5C-21F80A3D708D}" dt="2025-07-29T15:00:13.046" v="5364" actId="1035"/>
          <ac:picMkLst>
            <pc:docMk/>
            <pc:sldMk cId="789979568" sldId="275"/>
            <ac:picMk id="6" creationId="{B373EF0E-3ACD-BDB7-F7C5-848835266B86}"/>
          </ac:picMkLst>
        </pc:picChg>
        <pc:picChg chg="add mod">
          <ac:chgData name="Burke, Tomas W" userId="648b242e-608d-4d1d-8223-823e63e3d2d7" providerId="ADAL" clId="{112D06F1-7E64-47BA-AC5C-21F80A3D708D}" dt="2025-07-29T15:00:13.046" v="5364" actId="1035"/>
          <ac:picMkLst>
            <pc:docMk/>
            <pc:sldMk cId="789979568" sldId="275"/>
            <ac:picMk id="8" creationId="{DC60117A-8848-D2CE-AB1A-47E52F167F1D}"/>
          </ac:picMkLst>
        </pc:picChg>
        <pc:picChg chg="add mod">
          <ac:chgData name="Burke, Tomas W" userId="648b242e-608d-4d1d-8223-823e63e3d2d7" providerId="ADAL" clId="{112D06F1-7E64-47BA-AC5C-21F80A3D708D}" dt="2025-07-29T15:00:13.046" v="5364" actId="1035"/>
          <ac:picMkLst>
            <pc:docMk/>
            <pc:sldMk cId="789979568" sldId="275"/>
            <ac:picMk id="10" creationId="{979EBCF3-EED5-D330-3CAB-14C8F0A9946C}"/>
          </ac:picMkLst>
        </pc:picChg>
      </pc:sldChg>
      <pc:sldChg chg="addSp delSp modSp add mod">
        <pc:chgData name="Burke, Tomas W" userId="648b242e-608d-4d1d-8223-823e63e3d2d7" providerId="ADAL" clId="{112D06F1-7E64-47BA-AC5C-21F80A3D708D}" dt="2025-07-29T15:25:14.688" v="6205" actId="113"/>
        <pc:sldMkLst>
          <pc:docMk/>
          <pc:sldMk cId="4089005054" sldId="276"/>
        </pc:sldMkLst>
        <pc:spChg chg="mod">
          <ac:chgData name="Burke, Tomas W" userId="648b242e-608d-4d1d-8223-823e63e3d2d7" providerId="ADAL" clId="{112D06F1-7E64-47BA-AC5C-21F80A3D708D}" dt="2025-07-29T02:54:01.898" v="2210" actId="20577"/>
          <ac:spMkLst>
            <pc:docMk/>
            <pc:sldMk cId="4089005054" sldId="276"/>
            <ac:spMk id="2" creationId="{DD114770-F15B-6171-553A-48C4FEC54F37}"/>
          </ac:spMkLst>
        </pc:spChg>
        <pc:spChg chg="add mod">
          <ac:chgData name="Burke, Tomas W" userId="648b242e-608d-4d1d-8223-823e63e3d2d7" providerId="ADAL" clId="{112D06F1-7E64-47BA-AC5C-21F80A3D708D}" dt="2025-07-29T15:24:35.663" v="6198" actId="14100"/>
          <ac:spMkLst>
            <pc:docMk/>
            <pc:sldMk cId="4089005054" sldId="276"/>
            <ac:spMk id="8" creationId="{A47F4020-D5A9-7D7B-B702-CD95E8329206}"/>
          </ac:spMkLst>
        </pc:spChg>
        <pc:spChg chg="add mod">
          <ac:chgData name="Burke, Tomas W" userId="648b242e-608d-4d1d-8223-823e63e3d2d7" providerId="ADAL" clId="{112D06F1-7E64-47BA-AC5C-21F80A3D708D}" dt="2025-07-29T15:24:09.497" v="6195" actId="14100"/>
          <ac:spMkLst>
            <pc:docMk/>
            <pc:sldMk cId="4089005054" sldId="276"/>
            <ac:spMk id="9" creationId="{C4AB9063-DE2A-B1EC-13A9-E061489C5057}"/>
          </ac:spMkLst>
        </pc:spChg>
        <pc:spChg chg="add mod ord">
          <ac:chgData name="Burke, Tomas W" userId="648b242e-608d-4d1d-8223-823e63e3d2d7" providerId="ADAL" clId="{112D06F1-7E64-47BA-AC5C-21F80A3D708D}" dt="2025-07-29T15:25:14.688" v="6205" actId="113"/>
          <ac:spMkLst>
            <pc:docMk/>
            <pc:sldMk cId="4089005054" sldId="276"/>
            <ac:spMk id="10" creationId="{6D1962F8-C728-4755-DBBC-B6A2123E91EA}"/>
          </ac:spMkLst>
        </pc:spChg>
        <pc:spChg chg="add mod ord">
          <ac:chgData name="Burke, Tomas W" userId="648b242e-608d-4d1d-8223-823e63e3d2d7" providerId="ADAL" clId="{112D06F1-7E64-47BA-AC5C-21F80A3D708D}" dt="2025-07-29T15:24:53.337" v="6200" actId="3064"/>
          <ac:spMkLst>
            <pc:docMk/>
            <pc:sldMk cId="4089005054" sldId="276"/>
            <ac:spMk id="11" creationId="{B134B549-3864-E88B-FC91-766049312AAF}"/>
          </ac:spMkLst>
        </pc:spChg>
        <pc:spChg chg="add mod">
          <ac:chgData name="Burke, Tomas W" userId="648b242e-608d-4d1d-8223-823e63e3d2d7" providerId="ADAL" clId="{112D06F1-7E64-47BA-AC5C-21F80A3D708D}" dt="2025-07-29T15:23:00.651" v="6188" actId="1076"/>
          <ac:spMkLst>
            <pc:docMk/>
            <pc:sldMk cId="4089005054" sldId="276"/>
            <ac:spMk id="19" creationId="{7B8724B1-3AAA-F734-7655-B1F1DB97E251}"/>
          </ac:spMkLst>
        </pc:spChg>
        <pc:spChg chg="add del mod">
          <ac:chgData name="Burke, Tomas W" userId="648b242e-608d-4d1d-8223-823e63e3d2d7" providerId="ADAL" clId="{112D06F1-7E64-47BA-AC5C-21F80A3D708D}" dt="2025-07-29T15:20:20.972" v="6071" actId="478"/>
          <ac:spMkLst>
            <pc:docMk/>
            <pc:sldMk cId="4089005054" sldId="276"/>
            <ac:spMk id="20" creationId="{69DD967F-34D1-1C3F-7D07-BA6A4852B915}"/>
          </ac:spMkLst>
        </pc:spChg>
        <pc:spChg chg="add mod">
          <ac:chgData name="Burke, Tomas W" userId="648b242e-608d-4d1d-8223-823e63e3d2d7" providerId="ADAL" clId="{112D06F1-7E64-47BA-AC5C-21F80A3D708D}" dt="2025-07-29T15:23:47.805" v="6194" actId="14100"/>
          <ac:spMkLst>
            <pc:docMk/>
            <pc:sldMk cId="4089005054" sldId="276"/>
            <ac:spMk id="23" creationId="{0EF8311F-03D9-FFA0-FF60-B631C2A3B548}"/>
          </ac:spMkLst>
        </pc:spChg>
        <pc:graphicFrameChg chg="add del mod modGraphic">
          <ac:chgData name="Burke, Tomas W" userId="648b242e-608d-4d1d-8223-823e63e3d2d7" providerId="ADAL" clId="{112D06F1-7E64-47BA-AC5C-21F80A3D708D}" dt="2025-07-29T15:07:27.380" v="5650" actId="478"/>
          <ac:graphicFrameMkLst>
            <pc:docMk/>
            <pc:sldMk cId="4089005054" sldId="276"/>
            <ac:graphicFrameMk id="3" creationId="{B31DC636-364C-42EE-66BC-0D6F064B6226}"/>
          </ac:graphicFrameMkLst>
        </pc:graphicFrameChg>
        <pc:graphicFrameChg chg="add del mod">
          <ac:chgData name="Burke, Tomas W" userId="648b242e-608d-4d1d-8223-823e63e3d2d7" providerId="ADAL" clId="{112D06F1-7E64-47BA-AC5C-21F80A3D708D}" dt="2025-07-29T15:08:24.641" v="5660" actId="478"/>
          <ac:graphicFrameMkLst>
            <pc:docMk/>
            <pc:sldMk cId="4089005054" sldId="276"/>
            <ac:graphicFrameMk id="4" creationId="{F0DBC41D-B702-8613-71F8-92C9A4E58DEB}"/>
          </ac:graphicFrameMkLst>
        </pc:graphicFrameChg>
        <pc:picChg chg="add mod">
          <ac:chgData name="Burke, Tomas W" userId="648b242e-608d-4d1d-8223-823e63e3d2d7" providerId="ADAL" clId="{112D06F1-7E64-47BA-AC5C-21F80A3D708D}" dt="2025-07-29T15:17:04.302" v="5939" actId="1076"/>
          <ac:picMkLst>
            <pc:docMk/>
            <pc:sldMk cId="4089005054" sldId="276"/>
            <ac:picMk id="13" creationId="{CD2442E1-F859-98CE-87C1-80551615B183}"/>
          </ac:picMkLst>
        </pc:picChg>
        <pc:picChg chg="add mod">
          <ac:chgData name="Burke, Tomas W" userId="648b242e-608d-4d1d-8223-823e63e3d2d7" providerId="ADAL" clId="{112D06F1-7E64-47BA-AC5C-21F80A3D708D}" dt="2025-07-29T15:22:36.528" v="6186" actId="1036"/>
          <ac:picMkLst>
            <pc:docMk/>
            <pc:sldMk cId="4089005054" sldId="276"/>
            <ac:picMk id="15" creationId="{544415D3-EC0C-2BED-F2C0-37874DE1CCE3}"/>
          </ac:picMkLst>
        </pc:picChg>
        <pc:picChg chg="add mod">
          <ac:chgData name="Burke, Tomas W" userId="648b242e-608d-4d1d-8223-823e63e3d2d7" providerId="ADAL" clId="{112D06F1-7E64-47BA-AC5C-21F80A3D708D}" dt="2025-07-29T15:22:36.528" v="6186" actId="1036"/>
          <ac:picMkLst>
            <pc:docMk/>
            <pc:sldMk cId="4089005054" sldId="276"/>
            <ac:picMk id="17" creationId="{27DFAF10-635D-D278-4003-56ABDE0A4536}"/>
          </ac:picMkLst>
        </pc:picChg>
        <pc:cxnChg chg="add del mod ord">
          <ac:chgData name="Burke, Tomas W" userId="648b242e-608d-4d1d-8223-823e63e3d2d7" providerId="ADAL" clId="{112D06F1-7E64-47BA-AC5C-21F80A3D708D}" dt="2025-07-29T15:23:09.261" v="6189" actId="478"/>
          <ac:cxnSpMkLst>
            <pc:docMk/>
            <pc:sldMk cId="4089005054" sldId="276"/>
            <ac:cxnSpMk id="5" creationId="{D5D4BDB5-2650-D2F4-F50F-C843F9212E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FE21-618E-48B2-BD62-CF8AC3C90AF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4C7CB-4A54-4475-A8FD-279276194E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99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2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0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54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98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8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69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19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4C7CB-4A54-4475-A8FD-279276194E5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75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4DE8-EA90-27DF-6539-9599E09B8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965DB-5AFA-B83B-FEC1-01A037691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7778-1FB3-2420-24D0-9118E153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89D20-6542-B84E-D307-ED406316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F67F-88AC-D427-CC7C-08E188CC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3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33E7-CAFD-0860-1C78-CC4894CC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AE43D-B1C5-E122-9D47-DCA96512F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CAD24-7262-3A0F-6048-F7AC8AB4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8647-B00E-2863-4CE9-2CF4EC1B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0ABC9-A3CA-9D61-3532-D1658845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5305A-76BD-CF46-EDD0-36AAAFDF4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95350-48FE-C51D-6C2E-A5D703AC7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5564-D65B-145E-941A-E2E6FEE2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61D9B-E8EF-0B5E-80F9-F0D35C41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C12C9-2C8E-747B-FD75-A5C86B8BF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8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B6BD3-E049-186D-B466-4464A22B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98422-E984-1837-5B73-582952272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5790-B183-C116-2D66-B0899858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6ACB3-C761-DF64-DEB6-995C1207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E182B-0E48-DC24-9149-8CB329213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4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B742-79A0-AA88-B8B1-78A52F18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5FC25-15DD-10D7-451B-8D0512834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E7A08-2BE9-D49B-0A27-7915736E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8DE1-DC20-FB8C-09CD-41590582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43839-8363-4C89-F1FE-0CC2409C7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689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03AE-C487-1980-3AC5-20F9D162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62DA-5C71-B4A9-1C77-5F37C2B3F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68C5E-EB1E-D8D1-E211-1C615BCBD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035D5-B70D-4879-F86C-DE5C8D1F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12122-5CAF-7916-B0E0-8A6C9CE3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67E92-3750-C418-00FE-42989110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EE75-3A76-EE6F-8C60-CD4D1BFAA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A1AB2-B007-EA96-71D2-81899B12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DD3D2-2BC0-6F91-A877-476BA990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DBFBF-6D83-C92D-C2F0-E3036F42D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37F70-50E1-36DA-DCE8-BD5FDED8DE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9A158-C884-1C00-4C88-9AB75C6A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A2818-DB14-4C8C-6AF3-61BF2C04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C0BC1-20F5-B14B-AAD1-17BA571E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932C-C315-7F22-2D57-A0C513F1D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6F519-3F84-30BC-FFDA-46F09CDA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AF39F-D958-5F5A-F11D-8475F75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538F8-B112-B384-D09A-A6F0DDDAC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F71E7-498F-C276-6944-3EFC0AB4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2A322D-59A5-19AE-2730-73D17CD96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F256-5674-BDBF-0531-1A161DB6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6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B7B0-30A6-2D7E-756F-53CD3336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26F4-3370-5632-FD6E-ED5DA467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28C082-F42C-CEAE-1E2B-3B73434B9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0DC0-605E-006F-A73F-C9D6E301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56FE3-D2E7-9D86-E959-588E01D5A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E3B8F-E50E-F2BB-0530-2481D9EB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3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D210-1895-867A-7226-0C6AD51D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3934A6-7857-8506-1540-42831524C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CA274-799B-5B44-3077-B2721D144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3496D-902A-91FB-D076-98454AD3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0CF24-C998-45FD-DEC0-D0A2BBBD8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44B48-0C34-59DA-57EB-EBBA8B4BB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3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86D6A-0D54-7C9F-AC34-BA3288BB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FF8EC-52CD-EFFC-5DCB-6F9A178B6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BECF-8615-D36F-B84E-CD1D21AA4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E9856-5490-46BE-A77C-990E5FC33EC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6983-80E6-D2A5-BFFC-D89183B24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F4AD5-68C2-2318-FA4D-464D5DB92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BE29B4-A1F6-4FC6-A76A-1A1043C575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50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0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oronto Transit Commission (TTC) Rebranding Concept :: Behance">
            <a:extLst>
              <a:ext uri="{FF2B5EF4-FFF2-40B4-BE49-F238E27FC236}">
                <a16:creationId xmlns:a16="http://schemas.microsoft.com/office/drawing/2014/main" id="{B54D0AAB-0901-6A8A-1DB6-E9635F94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4062" cy="6858000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62EC80D-36D8-7864-B8BD-FDE998ABF039}"/>
              </a:ext>
            </a:extLst>
          </p:cNvPr>
          <p:cNvSpPr/>
          <p:nvPr/>
        </p:nvSpPr>
        <p:spPr>
          <a:xfrm>
            <a:off x="8157029" y="639807"/>
            <a:ext cx="3875314" cy="2485995"/>
          </a:xfrm>
          <a:prstGeom prst="rect">
            <a:avLst/>
          </a:prstGeom>
          <a:solidFill>
            <a:srgbClr val="BD1F19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entury Gothic" panose="020B0502020202020204" pitchFamily="34" charset="0"/>
              </a:rPr>
              <a:t>MIA5130 Course Project</a:t>
            </a:r>
            <a:br>
              <a:rPr lang="en-US" sz="1600" dirty="0">
                <a:latin typeface="Century Gothic" panose="020B0502020202020204" pitchFamily="34" charset="0"/>
              </a:rPr>
            </a:br>
            <a:br>
              <a:rPr lang="en-US" sz="2000" b="1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TTC Line 1 Delay Reduction </a:t>
            </a:r>
            <a:br>
              <a:rPr lang="en-US" sz="2000" b="1" dirty="0">
                <a:latin typeface="Century Gothic" panose="020B0502020202020204" pitchFamily="34" charset="0"/>
              </a:rPr>
            </a:br>
            <a:r>
              <a:rPr lang="en-US" sz="2000" b="1" dirty="0">
                <a:latin typeface="Century Gothic" panose="020B0502020202020204" pitchFamily="34" charset="0"/>
              </a:rPr>
              <a:t>&amp; Scheduling Optimization</a:t>
            </a:r>
            <a:br>
              <a:rPr lang="en-US" sz="2000" b="1" dirty="0">
                <a:latin typeface="Century Gothic" panose="020B0502020202020204" pitchFamily="34" charset="0"/>
              </a:rPr>
            </a:br>
            <a:br>
              <a:rPr lang="en-US" sz="2000" b="1" dirty="0">
                <a:latin typeface="Century Gothic" panose="020B0502020202020204" pitchFamily="34" charset="0"/>
              </a:rPr>
            </a:br>
            <a:r>
              <a:rPr lang="en-US" sz="1600" i="1" dirty="0">
                <a:latin typeface="Century Gothic" panose="020B0502020202020204" pitchFamily="34" charset="0"/>
              </a:rPr>
              <a:t>Using Risk-Aware Forecasting &amp; MILP</a:t>
            </a:r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7ED169-F741-BA4A-80CC-740640B4F989}"/>
              </a:ext>
            </a:extLst>
          </p:cNvPr>
          <p:cNvSpPr txBox="1">
            <a:spLocks/>
          </p:cNvSpPr>
          <p:nvPr/>
        </p:nvSpPr>
        <p:spPr>
          <a:xfrm rot="21414637">
            <a:off x="8145787" y="5893140"/>
            <a:ext cx="1154611" cy="228943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7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LINDSAY BERTRAND</a:t>
            </a:r>
            <a:endParaRPr lang="en-US" sz="6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586403-62F3-BF2A-0672-9A8E721A19A5}"/>
              </a:ext>
            </a:extLst>
          </p:cNvPr>
          <p:cNvSpPr txBox="1">
            <a:spLocks/>
          </p:cNvSpPr>
          <p:nvPr/>
        </p:nvSpPr>
        <p:spPr>
          <a:xfrm>
            <a:off x="7176267" y="5862667"/>
            <a:ext cx="973139" cy="275123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7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DANIEL S. DEMOZ</a:t>
            </a:r>
            <a:endParaRPr lang="en-US" sz="6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56C92A-9A8B-6097-2891-2299499361A5}"/>
              </a:ext>
            </a:extLst>
          </p:cNvPr>
          <p:cNvSpPr txBox="1">
            <a:spLocks/>
          </p:cNvSpPr>
          <p:nvPr/>
        </p:nvSpPr>
        <p:spPr>
          <a:xfrm>
            <a:off x="7183890" y="6092830"/>
            <a:ext cx="973139" cy="275123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7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TOMAS BURKE</a:t>
            </a:r>
            <a:endParaRPr lang="en-US" sz="6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83EBDE-6AD6-710B-5246-003A3A6B8F62}"/>
              </a:ext>
            </a:extLst>
          </p:cNvPr>
          <p:cNvSpPr txBox="1">
            <a:spLocks/>
          </p:cNvSpPr>
          <p:nvPr/>
        </p:nvSpPr>
        <p:spPr>
          <a:xfrm rot="21414637">
            <a:off x="8154024" y="6087958"/>
            <a:ext cx="1223632" cy="228943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700" b="1" dirty="0">
                <a:solidFill>
                  <a:schemeClr val="bg1">
                    <a:lumMod val="8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NEETISH RAMPERSAD</a:t>
            </a:r>
            <a:endParaRPr lang="en-US" sz="600" b="1" dirty="0">
              <a:solidFill>
                <a:schemeClr val="bg1">
                  <a:lumMod val="8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AE37D0-7EF7-7DE5-F54B-CF603D94B284}"/>
              </a:ext>
            </a:extLst>
          </p:cNvPr>
          <p:cNvSpPr txBox="1">
            <a:spLocks/>
          </p:cNvSpPr>
          <p:nvPr/>
        </p:nvSpPr>
        <p:spPr>
          <a:xfrm>
            <a:off x="7335061" y="5529362"/>
            <a:ext cx="1610789" cy="235816"/>
          </a:xfrm>
          <a:prstGeom prst="rect">
            <a:avLst/>
          </a:prstGeom>
          <a:noFill/>
          <a:effectLst>
            <a:softEdge rad="0"/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800" b="1" dirty="0">
                <a:latin typeface="Helvetica" panose="020B0604020202020204" pitchFamily="34" charset="0"/>
                <a:cs typeface="Helvetica" panose="020B0604020202020204" pitchFamily="34" charset="0"/>
              </a:rPr>
              <a:t>UNIVERSITY OF OTTAWA</a:t>
            </a:r>
            <a:endParaRPr lang="en-US" sz="7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34B549-3864-E88B-FC91-766049312AAF}"/>
              </a:ext>
            </a:extLst>
          </p:cNvPr>
          <p:cNvSpPr/>
          <p:nvPr/>
        </p:nvSpPr>
        <p:spPr>
          <a:xfrm>
            <a:off x="6325459" y="1535046"/>
            <a:ext cx="4780906" cy="3458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731520" rIns="182880" rtlCol="0" anchor="t"/>
          <a:lstStyle/>
          <a:p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System Scaling &amp; Feedback Loops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Extend model to other TTC lines or modes (e.g., streetcars)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Introduce feedback loop from delivery performance </a:t>
            </a: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→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Century Gothic" panose="020B0502020202020204" pitchFamily="34" charset="0"/>
              </a:rPr>
              <a:t>Incorporate staffing schedules into the optimization</a:t>
            </a:r>
            <a:endParaRPr lang="en-US" sz="18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962F8-C728-4755-DBBC-B6A2123E91EA}"/>
              </a:ext>
            </a:extLst>
          </p:cNvPr>
          <p:cNvSpPr/>
          <p:nvPr/>
        </p:nvSpPr>
        <p:spPr>
          <a:xfrm>
            <a:off x="996593" y="1535046"/>
            <a:ext cx="4869951" cy="34581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731520" rIns="18288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Add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real-time risk scoring </a:t>
            </a: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using IoT sensors or cameras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Integrate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seasonality</a:t>
            </a: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 and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weather data </a:t>
            </a: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into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Use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ensemble models </a:t>
            </a:r>
            <a:r>
              <a:rPr lang="en-US" sz="18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 </a:t>
            </a:r>
            <a:r>
              <a:rPr lang="en-US" sz="1800" b="1" dirty="0">
                <a:solidFill>
                  <a:schemeClr val="tx1"/>
                </a:solidFill>
                <a:latin typeface="Century Gothic" panose="020B0502020202020204" pitchFamily="34" charset="0"/>
              </a:rPr>
              <a:t>real-time Prophet updates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Future System Enhancements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47F4020-D5A9-7D7B-B702-CD95E8329206}"/>
              </a:ext>
            </a:extLst>
          </p:cNvPr>
          <p:cNvSpPr/>
          <p:nvPr/>
        </p:nvSpPr>
        <p:spPr>
          <a:xfrm flipH="1">
            <a:off x="770562" y="1535047"/>
            <a:ext cx="5325437" cy="631372"/>
          </a:xfrm>
          <a:prstGeom prst="homePlate">
            <a:avLst>
              <a:gd name="adj" fmla="val 27426"/>
            </a:avLst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entury Gothic" panose="020B0502020202020204" pitchFamily="34" charset="0"/>
              </a:rPr>
              <a:t>Model Improvements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4AB9063-DE2A-B1EC-13A9-E061489C5057}"/>
              </a:ext>
            </a:extLst>
          </p:cNvPr>
          <p:cNvSpPr/>
          <p:nvPr/>
        </p:nvSpPr>
        <p:spPr>
          <a:xfrm>
            <a:off x="6096001" y="1535047"/>
            <a:ext cx="5239824" cy="631372"/>
          </a:xfrm>
          <a:prstGeom prst="homePlate">
            <a:avLst>
              <a:gd name="adj" fmla="val 27426"/>
            </a:avLst>
          </a:prstGeom>
          <a:solidFill>
            <a:srgbClr val="C0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Long-Term Enhancements</a:t>
            </a:r>
          </a:p>
        </p:txBody>
      </p:sp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544415D3-EC0C-2BED-F2C0-37874DE1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7698" y="1483676"/>
            <a:ext cx="725714" cy="725714"/>
          </a:xfrm>
          <a:prstGeom prst="rect">
            <a:avLst/>
          </a:prstGeom>
        </p:spPr>
      </p:pic>
      <p:pic>
        <p:nvPicPr>
          <p:cNvPr id="17" name="Graphic 16" descr="World outline">
            <a:extLst>
              <a:ext uri="{FF2B5EF4-FFF2-40B4-BE49-F238E27FC236}">
                <a16:creationId xmlns:a16="http://schemas.microsoft.com/office/drawing/2014/main" id="{27DFAF10-635D-D278-4003-56ABDE0A45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86126" y="1578018"/>
            <a:ext cx="537030" cy="53703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7B8724B1-3AAA-F734-7655-B1F1DB97E251}"/>
              </a:ext>
            </a:extLst>
          </p:cNvPr>
          <p:cNvSpPr txBox="1">
            <a:spLocks/>
          </p:cNvSpPr>
          <p:nvPr/>
        </p:nvSpPr>
        <p:spPr>
          <a:xfrm>
            <a:off x="-1" y="5480318"/>
            <a:ext cx="12192000" cy="43396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0" tIns="0" r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800" dirty="0"/>
              <a:t>The foundation is laid – next steps are smarter, faster, and city-wide.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F8311F-03D9-FFA0-FF60-B631C2A3B548}"/>
              </a:ext>
            </a:extLst>
          </p:cNvPr>
          <p:cNvSpPr/>
          <p:nvPr/>
        </p:nvSpPr>
        <p:spPr>
          <a:xfrm>
            <a:off x="6020656" y="1535046"/>
            <a:ext cx="164386" cy="39452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0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Project Goal &amp; Objectives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92299AF-80A9-4610-841D-1D0B8949A6BE}"/>
              </a:ext>
            </a:extLst>
          </p:cNvPr>
          <p:cNvGrpSpPr/>
          <p:nvPr/>
        </p:nvGrpSpPr>
        <p:grpSpPr>
          <a:xfrm>
            <a:off x="226914" y="870858"/>
            <a:ext cx="11738172" cy="1191885"/>
            <a:chOff x="226914" y="816035"/>
            <a:chExt cx="11738172" cy="982947"/>
          </a:xfrm>
        </p:grpSpPr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56C2D0EA-F3F7-79D3-62A4-0CD046CE748E}"/>
                </a:ext>
              </a:extLst>
            </p:cNvPr>
            <p:cNvSpPr txBox="1">
              <a:spLocks/>
            </p:cNvSpPr>
            <p:nvPr/>
          </p:nvSpPr>
          <p:spPr>
            <a:xfrm>
              <a:off x="1564267" y="816035"/>
              <a:ext cx="10400819" cy="98294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BD1F19"/>
              </a:solidFill>
            </a:ln>
          </p:spPr>
          <p:txBody>
            <a:bodyPr tIns="0" bIns="0" anchor="ctr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2800" b="1"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2000" b="0" dirty="0"/>
                <a:t>Develop a data-driven, risk-aware scheduling model to reduce delays and optimize operations on Toronto’s Line 1 Subway.</a:t>
              </a:r>
            </a:p>
          </p:txBody>
        </p:sp>
        <p:sp>
          <p:nvSpPr>
            <p:cNvPr id="4" name="Title 1">
              <a:extLst>
                <a:ext uri="{FF2B5EF4-FFF2-40B4-BE49-F238E27FC236}">
                  <a16:creationId xmlns:a16="http://schemas.microsoft.com/office/drawing/2014/main" id="{C1E4D351-637F-55F2-6F6A-80A5A5E8A8D4}"/>
                </a:ext>
              </a:extLst>
            </p:cNvPr>
            <p:cNvSpPr txBox="1">
              <a:spLocks/>
            </p:cNvSpPr>
            <p:nvPr/>
          </p:nvSpPr>
          <p:spPr>
            <a:xfrm>
              <a:off x="226914" y="816035"/>
              <a:ext cx="1337353" cy="982947"/>
            </a:xfrm>
            <a:prstGeom prst="rect">
              <a:avLst/>
            </a:prstGeom>
            <a:solidFill>
              <a:srgbClr val="BD1F19"/>
            </a:solidFill>
            <a:ln w="38100">
              <a:solidFill>
                <a:srgbClr val="BD1F19"/>
              </a:solidFill>
            </a:ln>
          </p:spPr>
          <p:txBody>
            <a:bodyPr tIns="0" bIns="0" anchor="ctr">
              <a:no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spcBef>
                  <a:spcPct val="0"/>
                </a:spcBef>
                <a:buNone/>
                <a:defRPr sz="2800" b="1">
                  <a:latin typeface="Century Gothic" panose="020B0502020202020204" pitchFamily="34" charset="0"/>
                  <a:ea typeface="+mj-ea"/>
                  <a:cs typeface="+mj-cs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bg1"/>
                  </a:solidFill>
                </a:rPr>
                <a:t>Goal:</a:t>
              </a: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D2E6D2C-1C03-D74F-327A-4ED88E03797C}"/>
              </a:ext>
            </a:extLst>
          </p:cNvPr>
          <p:cNvSpPr txBox="1">
            <a:spLocks/>
          </p:cNvSpPr>
          <p:nvPr/>
        </p:nvSpPr>
        <p:spPr>
          <a:xfrm>
            <a:off x="226914" y="2197774"/>
            <a:ext cx="11855999" cy="65999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2400" i="1" u="sng" dirty="0">
                <a:solidFill>
                  <a:srgbClr val="BD1F19"/>
                </a:solidFill>
              </a:rPr>
              <a:t>Key Objectives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845212-510A-FEC3-9FB0-130DA11D0C91}"/>
              </a:ext>
            </a:extLst>
          </p:cNvPr>
          <p:cNvSpPr txBox="1"/>
          <p:nvPr/>
        </p:nvSpPr>
        <p:spPr>
          <a:xfrm>
            <a:off x="3289165" y="4294679"/>
            <a:ext cx="2743200" cy="2011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entury Gothic" panose="020B0502020202020204" pitchFamily="34" charset="0"/>
                <a:ea typeface="+mj-ea"/>
                <a:cs typeface="+mj-cs"/>
              </a:rPr>
              <a:t>Optimize train frequency </a:t>
            </a:r>
            <a:r>
              <a:rPr lang="en-US" sz="2000" dirty="0">
                <a:latin typeface="Century Gothic" panose="020B0502020202020204" pitchFamily="34" charset="0"/>
                <a:ea typeface="+mj-ea"/>
                <a:cs typeface="+mj-cs"/>
              </a:rPr>
              <a:t>using MILP based on forecasted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82CB8-45A1-4899-2FE2-A26389BBD475}"/>
              </a:ext>
            </a:extLst>
          </p:cNvPr>
          <p:cNvSpPr txBox="1"/>
          <p:nvPr/>
        </p:nvSpPr>
        <p:spPr>
          <a:xfrm>
            <a:off x="6250389" y="4294680"/>
            <a:ext cx="2743200" cy="2011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entury Gothic" panose="020B0502020202020204" pitchFamily="34" charset="0"/>
                <a:ea typeface="+mj-ea"/>
                <a:cs typeface="+mj-cs"/>
              </a:rPr>
              <a:t>Minimize costs </a:t>
            </a:r>
            <a:r>
              <a:rPr lang="en-US" sz="2000" dirty="0">
                <a:latin typeface="Century Gothic" panose="020B0502020202020204" pitchFamily="34" charset="0"/>
                <a:ea typeface="+mj-ea"/>
                <a:cs typeface="+mj-cs"/>
              </a:rPr>
              <a:t>while meeting service quality targets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12E54-F1DB-6DCA-2727-7C1CEE4430FD}"/>
              </a:ext>
            </a:extLst>
          </p:cNvPr>
          <p:cNvSpPr txBox="1"/>
          <p:nvPr/>
        </p:nvSpPr>
        <p:spPr>
          <a:xfrm>
            <a:off x="9211612" y="4294680"/>
            <a:ext cx="2743200" cy="2011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Century Gothic" panose="020B0502020202020204" pitchFamily="34" charset="0"/>
                <a:ea typeface="+mj-ea"/>
                <a:cs typeface="+mj-cs"/>
              </a:rPr>
              <a:t>Build a </a:t>
            </a:r>
            <a:r>
              <a:rPr lang="en-US" sz="2000" b="1" dirty="0">
                <a:latin typeface="Century Gothic" panose="020B0502020202020204" pitchFamily="34" charset="0"/>
                <a:ea typeface="+mj-ea"/>
                <a:cs typeface="+mj-cs"/>
              </a:rPr>
              <a:t>scalable framework </a:t>
            </a:r>
            <a:r>
              <a:rPr lang="en-US" sz="2000" dirty="0">
                <a:latin typeface="Century Gothic" panose="020B0502020202020204" pitchFamily="34" charset="0"/>
                <a:ea typeface="+mj-ea"/>
                <a:cs typeface="+mj-cs"/>
              </a:rPr>
              <a:t>adaptable to other TTC lines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DC188D-53A7-D936-0561-BC09DB987113}"/>
              </a:ext>
            </a:extLst>
          </p:cNvPr>
          <p:cNvSpPr txBox="1"/>
          <p:nvPr/>
        </p:nvSpPr>
        <p:spPr>
          <a:xfrm>
            <a:off x="327941" y="4294680"/>
            <a:ext cx="2743200" cy="201168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Century Gothic" panose="020B0502020202020204" pitchFamily="34" charset="0"/>
                <a:ea typeface="+mj-ea"/>
                <a:cs typeface="+mj-cs"/>
              </a:rPr>
              <a:t>Forecast hourly disruption risk </a:t>
            </a:r>
            <a:r>
              <a:rPr lang="en-US" sz="2000" dirty="0">
                <a:latin typeface="Century Gothic" panose="020B0502020202020204" pitchFamily="34" charset="0"/>
                <a:ea typeface="+mj-ea"/>
                <a:cs typeface="+mj-cs"/>
              </a:rPr>
              <a:t>using historical delay data</a:t>
            </a:r>
          </a:p>
        </p:txBody>
      </p:sp>
      <p:pic>
        <p:nvPicPr>
          <p:cNvPr id="3074" name="Picture 2" descr="14+ Thousand Disruption Icon Royalty-Free Images, Stock Photos &amp; Pictures |  Shutterstock">
            <a:extLst>
              <a:ext uri="{FF2B5EF4-FFF2-40B4-BE49-F238E27FC236}">
                <a16:creationId xmlns:a16="http://schemas.microsoft.com/office/drawing/2014/main" id="{2D96BDCD-C58C-AB7E-1882-7AAB93E62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651" y="2878395"/>
            <a:ext cx="1099780" cy="113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timize Icons - Free SVG &amp; PNG Optimize Images - Noun Project">
            <a:extLst>
              <a:ext uri="{FF2B5EF4-FFF2-40B4-BE49-F238E27FC236}">
                <a16:creationId xmlns:a16="http://schemas.microsoft.com/office/drawing/2014/main" id="{701E36A2-05E5-E944-BDE2-447773012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9" y="2878395"/>
            <a:ext cx="1157512" cy="115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duce Cost Vector Art, Icons, and Graphics for Free Download">
            <a:extLst>
              <a:ext uri="{FF2B5EF4-FFF2-40B4-BE49-F238E27FC236}">
                <a16:creationId xmlns:a16="http://schemas.microsoft.com/office/drawing/2014/main" id="{18C0BE4D-86EB-1A2F-CF94-2D807609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132" y="2917518"/>
            <a:ext cx="1157714" cy="101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Top 10 Scale Up Icon PowerPoint Presentation Templates in 2025">
            <a:extLst>
              <a:ext uri="{FF2B5EF4-FFF2-40B4-BE49-F238E27FC236}">
                <a16:creationId xmlns:a16="http://schemas.microsoft.com/office/drawing/2014/main" id="{F57157B3-0F49-19CB-01A4-D7A576D62B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9" t="20528" r="28961" b="6967"/>
          <a:stretch/>
        </p:blipFill>
        <p:spPr bwMode="auto">
          <a:xfrm>
            <a:off x="9985576" y="2844881"/>
            <a:ext cx="1195272" cy="11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AA9DC3-BE91-E034-7C5A-EC558E10CEF9}"/>
              </a:ext>
            </a:extLst>
          </p:cNvPr>
          <p:cNvCxnSpPr/>
          <p:nvPr/>
        </p:nvCxnSpPr>
        <p:spPr>
          <a:xfrm>
            <a:off x="3289165" y="3000054"/>
            <a:ext cx="0" cy="35754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E9BA61-F38E-5D30-0159-6EBC45F1B18B}"/>
              </a:ext>
            </a:extLst>
          </p:cNvPr>
          <p:cNvCxnSpPr/>
          <p:nvPr/>
        </p:nvCxnSpPr>
        <p:spPr>
          <a:xfrm>
            <a:off x="6096000" y="3000054"/>
            <a:ext cx="0" cy="35754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0C807F-1777-2932-ADD7-B814A2294C97}"/>
              </a:ext>
            </a:extLst>
          </p:cNvPr>
          <p:cNvCxnSpPr/>
          <p:nvPr/>
        </p:nvCxnSpPr>
        <p:spPr>
          <a:xfrm>
            <a:off x="9092352" y="3000054"/>
            <a:ext cx="0" cy="3575407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64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Module Overview &amp; Interaction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pic>
        <p:nvPicPr>
          <p:cNvPr id="4098" name="Picture 2" descr="Forecasting Icons - Free SVG &amp; PNG Forecasting Images - Noun Project">
            <a:extLst>
              <a:ext uri="{FF2B5EF4-FFF2-40B4-BE49-F238E27FC236}">
                <a16:creationId xmlns:a16="http://schemas.microsoft.com/office/drawing/2014/main" id="{486CC7E3-6D1A-2685-83E3-D786238B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226" y="833756"/>
            <a:ext cx="1472630" cy="147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0EC78A-E3B2-08A2-1268-DD671CF84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415961"/>
              </p:ext>
            </p:extLst>
          </p:nvPr>
        </p:nvGraphicFramePr>
        <p:xfrm>
          <a:off x="282379" y="2427296"/>
          <a:ext cx="11612880" cy="4150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3724079252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3597427558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3765563920"/>
                    </a:ext>
                  </a:extLst>
                </a:gridCol>
                <a:gridCol w="3383280">
                  <a:extLst>
                    <a:ext uri="{9D8B030D-6E8A-4147-A177-3AD203B41FA5}">
                      <a16:colId xmlns:a16="http://schemas.microsoft.com/office/drawing/2014/main" val="20658196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Module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BD1F19"/>
                          </a:solidFill>
                          <a:latin typeface="Century Gothic" panose="020B0502020202020204" pitchFamily="34" charset="0"/>
                        </a:rPr>
                        <a:t>1. Forecasting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BD1F19"/>
                          </a:solidFill>
                          <a:latin typeface="Century Gothic" panose="020B0502020202020204" pitchFamily="34" charset="0"/>
                        </a:rPr>
                        <a:t>2. Train Scheduling</a:t>
                      </a:r>
                      <a:endParaRPr lang="en-US" sz="1600" b="0" i="1" dirty="0">
                        <a:solidFill>
                          <a:srgbClr val="BD1F1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solidFill>
                            <a:srgbClr val="BD1F19"/>
                          </a:solidFill>
                          <a:latin typeface="Century Gothic" panose="020B0502020202020204" pitchFamily="34" charset="0"/>
                        </a:rPr>
                        <a:t>3. Train Deployment (Operation)</a:t>
                      </a:r>
                      <a:endParaRPr lang="en-US" sz="1600" b="0" i="0" dirty="0">
                        <a:solidFill>
                          <a:srgbClr val="BD1F19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2238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r"/>
                      <a:r>
                        <a:rPr lang="en-US" sz="1600" b="0" i="1" dirty="0">
                          <a:solidFill>
                            <a:sysClr val="windowText" lastClr="000000"/>
                          </a:solidFill>
                          <a:latin typeface="Century Gothic" panose="020B0502020202020204" pitchFamily="34" charset="0"/>
                        </a:rPr>
                        <a:t>Overview</a:t>
                      </a:r>
                      <a:endParaRPr lang="en-US" b="0" i="1" dirty="0">
                        <a:solidFill>
                          <a:sysClr val="windowText" lastClr="00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Purpose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Uses historical delay data and Facebook Prophet to predict hourly delay risk levels.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Output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A risk score for each hour indicating the probability and severity of delays.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Purpose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Uses the forecasted risk to determine optimal train frequencies.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Method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Employs MILP optimization to balance reducing delays with operational costs.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Output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An hourly train schedule specifying how many trains to run each hour.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Purpose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Implements the scheduled train frequencies in real-time ops. 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Function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Dispatches trains according to the schedule.</a:t>
                      </a:r>
                    </a:p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Feedback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: Can provide real-time data on actual delays or incidents, which can be fed back into the forecasting module.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855882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r"/>
                      <a:r>
                        <a:rPr lang="en-US" b="1" i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How they Interact</a:t>
                      </a:r>
                    </a:p>
                  </a:txBody>
                  <a:tcPr marR="18288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1F1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indent="-342900">
                        <a:spcAft>
                          <a:spcPts val="600"/>
                        </a:spcAft>
                        <a:buClr>
                          <a:srgbClr val="C00000"/>
                        </a:buClr>
                        <a:buFont typeface="+mj-lt"/>
                        <a:buAutoNum type="arabicPeriod"/>
                      </a:pPr>
                      <a:r>
                        <a:rPr lang="en-US" sz="1400" b="0" dirty="0">
                          <a:latin typeface="Century Gothic" panose="020B0502020202020204" pitchFamily="34" charset="0"/>
                        </a:rPr>
                        <a:t>The</a:t>
                      </a:r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 Forecasting Module 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predicts delay risks for upcoming hours.</a:t>
                      </a:r>
                    </a:p>
                    <a:p>
                      <a:pPr marL="342900" indent="-342900">
                        <a:spcAft>
                          <a:spcPts val="600"/>
                        </a:spcAft>
                        <a:buClr>
                          <a:srgbClr val="C00000"/>
                        </a:buClr>
                        <a:buFont typeface="+mj-lt"/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This informs the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Train Scheduling Module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, which adjusts train frequencies to proactively mitigate delays.</a:t>
                      </a:r>
                    </a:p>
                    <a:p>
                      <a:pPr marL="342900" indent="-342900">
                        <a:spcAft>
                          <a:spcPts val="600"/>
                        </a:spcAft>
                        <a:buClr>
                          <a:srgbClr val="C00000"/>
                        </a:buClr>
                        <a:buFont typeface="+mj-lt"/>
                        <a:buAutoNum type="arabicPeriod"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he optimized schedule is then executed in the </a:t>
                      </a:r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Train Deployment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400" b="1" dirty="0">
                          <a:latin typeface="Century Gothic" panose="020B0502020202020204" pitchFamily="34" charset="0"/>
                        </a:rPr>
                        <a:t>Module</a:t>
                      </a: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, which dispatches trains accordingly.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latin typeface="Century Gothic" panose="020B0502020202020204" pitchFamily="34" charset="0"/>
                        </a:rPr>
                        <a:t>Real-world deployment data (like actual delays or incidents) can be fed back to refine future forecasts, creating a closed-loop system for continuous improvement.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dirty="0">
                        <a:latin typeface="Century Gothic" panose="020B0502020202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8912"/>
                  </a:ext>
                </a:extLst>
              </a:tr>
            </a:tbl>
          </a:graphicData>
        </a:graphic>
      </p:graphicFrame>
      <p:pic>
        <p:nvPicPr>
          <p:cNvPr id="4108" name="Picture 12" descr="220+ Commuter Train Icon Stock Illustrations, Royalty-Free Vector Graphics  &amp; Clip Art - iStock | Commuter train icon vector">
            <a:extLst>
              <a:ext uri="{FF2B5EF4-FFF2-40B4-BE49-F238E27FC236}">
                <a16:creationId xmlns:a16="http://schemas.microsoft.com/office/drawing/2014/main" id="{66C85073-7131-63E6-54BF-65BAA1838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t="25064" r="13751" b="24679"/>
          <a:stretch/>
        </p:blipFill>
        <p:spPr bwMode="auto">
          <a:xfrm>
            <a:off x="9271918" y="870858"/>
            <a:ext cx="1885816" cy="130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chedule Icon Vector Art, Icons, and Graphics for Free Download">
            <a:extLst>
              <a:ext uri="{FF2B5EF4-FFF2-40B4-BE49-F238E27FC236}">
                <a16:creationId xmlns:a16="http://schemas.microsoft.com/office/drawing/2014/main" id="{4B4C605A-F3C8-BBDB-3CCB-6D4129B54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819" y="778512"/>
            <a:ext cx="1610068" cy="1610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25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Forecasting Delay Risk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3D2C61-5F6D-AAED-7A16-73F831078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177863"/>
              </p:ext>
            </p:extLst>
          </p:nvPr>
        </p:nvGraphicFramePr>
        <p:xfrm>
          <a:off x="147315" y="1474587"/>
          <a:ext cx="4754880" cy="51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056644075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106977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1466104194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7344703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Hour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Trains / </a:t>
                      </a:r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Hr</a:t>
                      </a:r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(TPH)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Avg Delay </a:t>
                      </a:r>
                      <a:r>
                        <a:rPr lang="en-US" sz="1100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(min)</a:t>
                      </a:r>
                      <a:endParaRPr 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Risk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012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6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176.3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353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7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230.4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4743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293.6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9361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9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234.8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18449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226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5422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11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251.4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67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299.1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218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285.2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783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304.4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442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287.1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93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358.7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3468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17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393.6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49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18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334.5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18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19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306.5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6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20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272.2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8067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21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3.5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entury Gothic" panose="020B0502020202020204" pitchFamily="34" charset="0"/>
                        </a:rPr>
                        <a:t>223.9</a:t>
                      </a:r>
                      <a:endParaRPr lang="en-US" sz="11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4248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22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272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6238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23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35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351.3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682160"/>
                  </a:ext>
                </a:extLst>
              </a:tr>
              <a:tr h="190500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Objective Value: </a:t>
                      </a:r>
                      <a:r>
                        <a:rPr lang="en-US" sz="110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5457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9468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590B0C8-96AC-A406-1322-4C182865CBD3}"/>
              </a:ext>
            </a:extLst>
          </p:cNvPr>
          <p:cNvSpPr txBox="1">
            <a:spLocks/>
          </p:cNvSpPr>
          <p:nvPr/>
        </p:nvSpPr>
        <p:spPr>
          <a:xfrm>
            <a:off x="-2" y="776190"/>
            <a:ext cx="12192000" cy="43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lIns="228600" t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i="1" dirty="0"/>
              <a:t>Risk peaks align with high ridership hours – used to trigger schedule adjustments.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E9DF7F-D654-7755-96CF-57147E88A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804793"/>
              </p:ext>
            </p:extLst>
          </p:nvPr>
        </p:nvGraphicFramePr>
        <p:xfrm>
          <a:off x="6096000" y="1477033"/>
          <a:ext cx="5852846" cy="494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846">
                  <a:extLst>
                    <a:ext uri="{9D8B030D-6E8A-4147-A177-3AD203B41FA5}">
                      <a16:colId xmlns:a16="http://schemas.microsoft.com/office/drawing/2014/main" val="13979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Method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6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Time Series Model: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Facebook Prophet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Input: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2024 TTC passenger-related delays (top 5 codes)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Preprocessing: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log-transform → model → inverse-transform for interpretability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Performance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006783"/>
                  </a:ext>
                </a:extLst>
              </a:tr>
              <a:tr h="3430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3.6 minutes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RMSE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7.88 minutes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0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Thresholds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2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Risk &gt; 250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triggers </a:t>
                      </a:r>
                      <a:r>
                        <a:rPr lang="en-US" sz="1600" b="1" dirty="0">
                          <a:solidFill>
                            <a:srgbClr val="BD1F19"/>
                          </a:solidFill>
                          <a:latin typeface="Century Gothic" panose="020B0502020202020204" pitchFamily="34" charset="0"/>
                        </a:rPr>
                        <a:t>high-risk classification 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→ used in MILP to boost train frequency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6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Trade-off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Simply, fast modeling vs fine-grained accuracy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01446"/>
                  </a:ext>
                </a:extLst>
              </a:tr>
            </a:tbl>
          </a:graphicData>
        </a:graphic>
      </p:graphicFrame>
      <p:pic>
        <p:nvPicPr>
          <p:cNvPr id="9" name="Graphic 8" descr="Brain with solid fill">
            <a:extLst>
              <a:ext uri="{FF2B5EF4-FFF2-40B4-BE49-F238E27FC236}">
                <a16:creationId xmlns:a16="http://schemas.microsoft.com/office/drawing/2014/main" id="{F0EE55E6-A8FF-AA70-A3A0-0FBFE5AA2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05847" y="1382118"/>
            <a:ext cx="590153" cy="590153"/>
          </a:xfrm>
          <a:prstGeom prst="rect">
            <a:avLst/>
          </a:prstGeom>
        </p:spPr>
      </p:pic>
      <p:pic>
        <p:nvPicPr>
          <p:cNvPr id="11" name="Graphic 10" descr="Upward trend with solid fill">
            <a:extLst>
              <a:ext uri="{FF2B5EF4-FFF2-40B4-BE49-F238E27FC236}">
                <a16:creationId xmlns:a16="http://schemas.microsoft.com/office/drawing/2014/main" id="{02322F8D-1D16-174D-ECE7-A0A7090ED0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5847" y="3313382"/>
            <a:ext cx="590153" cy="590153"/>
          </a:xfrm>
          <a:prstGeom prst="rect">
            <a:avLst/>
          </a:prstGeom>
        </p:spPr>
      </p:pic>
      <p:pic>
        <p:nvPicPr>
          <p:cNvPr id="13" name="Graphic 12" descr="Traffic light with solid fill">
            <a:extLst>
              <a:ext uri="{FF2B5EF4-FFF2-40B4-BE49-F238E27FC236}">
                <a16:creationId xmlns:a16="http://schemas.microsoft.com/office/drawing/2014/main" id="{D4141726-8484-9DED-772A-FF38E2DFD4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05846" y="4469557"/>
            <a:ext cx="590153" cy="590153"/>
          </a:xfrm>
          <a:prstGeom prst="rect">
            <a:avLst/>
          </a:prstGeom>
        </p:spPr>
      </p:pic>
      <p:pic>
        <p:nvPicPr>
          <p:cNvPr id="15" name="Graphic 14" descr="Scales of justice with solid fill">
            <a:extLst>
              <a:ext uri="{FF2B5EF4-FFF2-40B4-BE49-F238E27FC236}">
                <a16:creationId xmlns:a16="http://schemas.microsoft.com/office/drawing/2014/main" id="{DA632655-C2EF-DB11-99E8-F4300042E8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5845" y="5625732"/>
            <a:ext cx="590153" cy="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Optimization with MILP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682447F-229D-1175-F4E2-98BAC498E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16962"/>
              </p:ext>
            </p:extLst>
          </p:nvPr>
        </p:nvGraphicFramePr>
        <p:xfrm>
          <a:off x="604503" y="3564617"/>
          <a:ext cx="466614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8594">
                  <a:extLst>
                    <a:ext uri="{9D8B030D-6E8A-4147-A177-3AD203B41FA5}">
                      <a16:colId xmlns:a16="http://schemas.microsoft.com/office/drawing/2014/main" val="500332887"/>
                    </a:ext>
                  </a:extLst>
                </a:gridCol>
                <a:gridCol w="2857546">
                  <a:extLst>
                    <a:ext uri="{9D8B030D-6E8A-4147-A177-3AD203B41FA5}">
                      <a16:colId xmlns:a16="http://schemas.microsoft.com/office/drawing/2014/main" val="35641813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Component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Value / Description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320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Fleet Size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65 trains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4580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Frequency Range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23-35 trains / hour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2615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Capacity per Train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1,080 passengers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81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Cost per Train-Hour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$265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434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Delay Target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Century Gothic" panose="020B0502020202020204" pitchFamily="34" charset="0"/>
                        </a:rPr>
                        <a:t>≤ 3 minutes (average)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821249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E157F3-DD1D-555C-FA20-223C7A3E874E}"/>
              </a:ext>
            </a:extLst>
          </p:cNvPr>
          <p:cNvSpPr/>
          <p:nvPr/>
        </p:nvSpPr>
        <p:spPr>
          <a:xfrm>
            <a:off x="2208107" y="1538490"/>
            <a:ext cx="1463040" cy="824564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MILP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AF41FC-5F7D-2592-CC82-8E2CF00C4783}"/>
              </a:ext>
            </a:extLst>
          </p:cNvPr>
          <p:cNvSpPr/>
          <p:nvPr/>
        </p:nvSpPr>
        <p:spPr>
          <a:xfrm>
            <a:off x="280496" y="1538490"/>
            <a:ext cx="1463040" cy="824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Risk Forecast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C2648DC-2006-B4DF-84BB-C3F3F2F80114}"/>
              </a:ext>
            </a:extLst>
          </p:cNvPr>
          <p:cNvSpPr/>
          <p:nvPr/>
        </p:nvSpPr>
        <p:spPr>
          <a:xfrm>
            <a:off x="4133663" y="1538489"/>
            <a:ext cx="1463040" cy="824564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Hourly Freq. Schedule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3970B0-9A49-8BC2-261A-B5822DA67025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1743536" y="1950772"/>
            <a:ext cx="4645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361427-5E29-DF75-8285-44B80345D80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671147" y="1950771"/>
            <a:ext cx="4625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674213-5811-77B8-83B0-5BABB7702FC1}"/>
              </a:ext>
            </a:extLst>
          </p:cNvPr>
          <p:cNvSpPr/>
          <p:nvPr/>
        </p:nvSpPr>
        <p:spPr>
          <a:xfrm>
            <a:off x="469226" y="3431570"/>
            <a:ext cx="4945256" cy="3030869"/>
          </a:xfrm>
          <a:prstGeom prst="roundRect">
            <a:avLst>
              <a:gd name="adj" fmla="val 7225"/>
            </a:avLst>
          </a:prstGeom>
          <a:noFill/>
          <a:ln w="38100">
            <a:solidFill>
              <a:srgbClr val="BD1F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7ACD25-3226-61A1-FE9E-BB8A79F31BB4}"/>
              </a:ext>
            </a:extLst>
          </p:cNvPr>
          <p:cNvSpPr/>
          <p:nvPr/>
        </p:nvSpPr>
        <p:spPr>
          <a:xfrm>
            <a:off x="2153337" y="3041149"/>
            <a:ext cx="1568469" cy="301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BD1F19"/>
                </a:solidFill>
                <a:latin typeface="Century Gothic" panose="020B0502020202020204" pitchFamily="34" charset="0"/>
              </a:rPr>
              <a:t>Constraints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1A4E92-D949-1751-041D-F8E4FDDA7212}"/>
              </a:ext>
            </a:extLst>
          </p:cNvPr>
          <p:cNvCxnSpPr>
            <a:cxnSpLocks/>
            <a:stCxn id="13" idx="0"/>
            <a:endCxn id="4" idx="2"/>
          </p:cNvCxnSpPr>
          <p:nvPr/>
        </p:nvCxnSpPr>
        <p:spPr>
          <a:xfrm flipV="1">
            <a:off x="2937572" y="2363054"/>
            <a:ext cx="2055" cy="67809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53AFD20-C865-0472-9B1B-C93834409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73980"/>
              </p:ext>
            </p:extLst>
          </p:nvPr>
        </p:nvGraphicFramePr>
        <p:xfrm>
          <a:off x="6620846" y="1477031"/>
          <a:ext cx="5317683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7683">
                  <a:extLst>
                    <a:ext uri="{9D8B030D-6E8A-4147-A177-3AD203B41FA5}">
                      <a16:colId xmlns:a16="http://schemas.microsoft.com/office/drawing/2014/main" val="13979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Method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06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MILP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 built in Python using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PuLP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Objective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: balance risk mitigation and cost efficiency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Constraints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00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Max train hours based on available fleet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Soft cap at 30 trains / hour when risk &lt; 250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07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Output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120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Dynamic train frequencies that adjust to forecasted risk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Prioritizes high-risk hours with higher frequencies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6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Trade-off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04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Higher frequency = less delay but more cost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Lower frequency = cost savings, risk of overcrowding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01446"/>
                  </a:ext>
                </a:extLst>
              </a:tr>
            </a:tbl>
          </a:graphicData>
        </a:graphic>
      </p:graphicFrame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7E7EC019-4257-6E1B-F35D-6550C4A3B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30693" y="1382116"/>
            <a:ext cx="590153" cy="590153"/>
          </a:xfrm>
          <a:prstGeom prst="rect">
            <a:avLst/>
          </a:prstGeom>
        </p:spPr>
      </p:pic>
      <p:pic>
        <p:nvPicPr>
          <p:cNvPr id="23" name="Graphic 22" descr="Scales of justice with solid fill">
            <a:extLst>
              <a:ext uri="{FF2B5EF4-FFF2-40B4-BE49-F238E27FC236}">
                <a16:creationId xmlns:a16="http://schemas.microsoft.com/office/drawing/2014/main" id="{B801488F-B0E3-D521-129E-82479B40D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0693" y="5379150"/>
            <a:ext cx="590153" cy="590153"/>
          </a:xfrm>
          <a:prstGeom prst="rect">
            <a:avLst/>
          </a:prstGeom>
        </p:spPr>
      </p:pic>
      <p:pic>
        <p:nvPicPr>
          <p:cNvPr id="25" name="Graphic 24" descr="Gears with solid fill">
            <a:extLst>
              <a:ext uri="{FF2B5EF4-FFF2-40B4-BE49-F238E27FC236}">
                <a16:creationId xmlns:a16="http://schemas.microsoft.com/office/drawing/2014/main" id="{C0241F1D-35CE-8BD7-1346-5C6CB18003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30456" y="2841418"/>
            <a:ext cx="590153" cy="590153"/>
          </a:xfrm>
          <a:prstGeom prst="rect">
            <a:avLst/>
          </a:prstGeom>
        </p:spPr>
      </p:pic>
      <p:pic>
        <p:nvPicPr>
          <p:cNvPr id="27" name="Graphic 26" descr="Bullseye with solid fill">
            <a:extLst>
              <a:ext uri="{FF2B5EF4-FFF2-40B4-BE49-F238E27FC236}">
                <a16:creationId xmlns:a16="http://schemas.microsoft.com/office/drawing/2014/main" id="{59B399C2-EB74-AE86-3EA7-BC9086A84E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30456" y="4005643"/>
            <a:ext cx="590153" cy="59015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A5ABC4DB-002B-9897-D562-EF315093A1B4}"/>
              </a:ext>
            </a:extLst>
          </p:cNvPr>
          <p:cNvSpPr txBox="1">
            <a:spLocks/>
          </p:cNvSpPr>
          <p:nvPr/>
        </p:nvSpPr>
        <p:spPr>
          <a:xfrm>
            <a:off x="-2" y="776190"/>
            <a:ext cx="12192000" cy="43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lIns="228600" t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i="1" dirty="0"/>
              <a:t>Striking the balance between efficiency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85516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1139768-5149-3858-7A00-0BAE3769AD6C}"/>
              </a:ext>
            </a:extLst>
          </p:cNvPr>
          <p:cNvSpPr txBox="1">
            <a:spLocks/>
          </p:cNvSpPr>
          <p:nvPr/>
        </p:nvSpPr>
        <p:spPr>
          <a:xfrm>
            <a:off x="181476" y="1452541"/>
            <a:ext cx="3797536" cy="62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Results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163ED2D-200F-3D35-5269-FDF6260B9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7277" y="4035627"/>
            <a:ext cx="5464849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9A1FDEA-F793-60F9-F91A-A546D1CC9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6211" y="178069"/>
            <a:ext cx="7234064" cy="35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ED522E-2D90-456C-6B8D-C7A81861D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76" y="3937001"/>
            <a:ext cx="5848977" cy="290235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76D97BC-A85E-52A4-7566-B5B7B53C0A51}"/>
              </a:ext>
            </a:extLst>
          </p:cNvPr>
          <p:cNvSpPr txBox="1">
            <a:spLocks/>
          </p:cNvSpPr>
          <p:nvPr/>
        </p:nvSpPr>
        <p:spPr>
          <a:xfrm>
            <a:off x="181476" y="2382815"/>
            <a:ext cx="3797536" cy="62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Frequency </a:t>
            </a:r>
          </a:p>
        </p:txBody>
      </p:sp>
    </p:spTree>
    <p:extLst>
      <p:ext uri="{BB962C8B-B14F-4D97-AF65-F5344CB8AC3E}">
        <p14:creationId xmlns:p14="http://schemas.microsoft.com/office/powerpoint/2010/main" val="37694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321C13-75F5-4766-B32F-A77D369D5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448" y="3429000"/>
            <a:ext cx="5486677" cy="3216511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2739759-94A7-9182-B716-D60C7AF90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206191"/>
              </p:ext>
            </p:extLst>
          </p:nvPr>
        </p:nvGraphicFramePr>
        <p:xfrm>
          <a:off x="155875" y="3218802"/>
          <a:ext cx="6232225" cy="33886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6445">
                  <a:extLst>
                    <a:ext uri="{9D8B030D-6E8A-4147-A177-3AD203B41FA5}">
                      <a16:colId xmlns:a16="http://schemas.microsoft.com/office/drawing/2014/main" val="1819411204"/>
                    </a:ext>
                  </a:extLst>
                </a:gridCol>
                <a:gridCol w="1246445">
                  <a:extLst>
                    <a:ext uri="{9D8B030D-6E8A-4147-A177-3AD203B41FA5}">
                      <a16:colId xmlns:a16="http://schemas.microsoft.com/office/drawing/2014/main" val="1135984992"/>
                    </a:ext>
                  </a:extLst>
                </a:gridCol>
                <a:gridCol w="1246445">
                  <a:extLst>
                    <a:ext uri="{9D8B030D-6E8A-4147-A177-3AD203B41FA5}">
                      <a16:colId xmlns:a16="http://schemas.microsoft.com/office/drawing/2014/main" val="1200967260"/>
                    </a:ext>
                  </a:extLst>
                </a:gridCol>
                <a:gridCol w="1246445">
                  <a:extLst>
                    <a:ext uri="{9D8B030D-6E8A-4147-A177-3AD203B41FA5}">
                      <a16:colId xmlns:a16="http://schemas.microsoft.com/office/drawing/2014/main" val="2262726866"/>
                    </a:ext>
                  </a:extLst>
                </a:gridCol>
                <a:gridCol w="1246445">
                  <a:extLst>
                    <a:ext uri="{9D8B030D-6E8A-4147-A177-3AD203B41FA5}">
                      <a16:colId xmlns:a16="http://schemas.microsoft.com/office/drawing/2014/main" val="3708499354"/>
                    </a:ext>
                  </a:extLst>
                </a:gridCol>
              </a:tblGrid>
              <a:tr h="636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Metric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Baseline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Option 1 (Min Frequency)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Option 2 (Modified Risk + Cost)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Option 3 (Max Min Frequency)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2654798"/>
                  </a:ext>
                </a:extLst>
              </a:tr>
              <a:tr h="37367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Total Service Hours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630.00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450.00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605.00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630.00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55906758"/>
                  </a:ext>
                </a:extLst>
              </a:tr>
              <a:tr h="44828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Estimated Budget ($)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166,950.00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119,250.00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160,325.00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166,950.00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8412660"/>
                  </a:ext>
                </a:extLst>
              </a:tr>
              <a:tr h="519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Estimated Budget Saved ($)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47,700.00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6,625.00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0458903"/>
                  </a:ext>
                </a:extLst>
              </a:tr>
              <a:tr h="636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Average Estimated Delay (min)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3.00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4.20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3.14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3.00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2554566"/>
                  </a:ext>
                </a:extLst>
              </a:tr>
              <a:tr h="6365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Maximum Estimated Delay (min)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3.00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4.20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3.50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3.00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503719"/>
                  </a:ext>
                </a:extLst>
              </a:tr>
            </a:tbl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F87C19E-D3C7-D5A2-099B-CD322B00803D}"/>
              </a:ext>
            </a:extLst>
          </p:cNvPr>
          <p:cNvSpPr txBox="1">
            <a:spLocks/>
          </p:cNvSpPr>
          <p:nvPr/>
        </p:nvSpPr>
        <p:spPr>
          <a:xfrm>
            <a:off x="308476" y="1046141"/>
            <a:ext cx="3797536" cy="62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Optimization Results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B1B5DE8-5476-6621-DCB7-9F8D7DB98B41}"/>
              </a:ext>
            </a:extLst>
          </p:cNvPr>
          <p:cNvSpPr txBox="1">
            <a:spLocks/>
          </p:cNvSpPr>
          <p:nvPr/>
        </p:nvSpPr>
        <p:spPr>
          <a:xfrm>
            <a:off x="791076" y="1951015"/>
            <a:ext cx="3797536" cy="623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Budget  </a:t>
            </a:r>
          </a:p>
        </p:txBody>
      </p:sp>
    </p:spTree>
    <p:extLst>
      <p:ext uri="{BB962C8B-B14F-4D97-AF65-F5344CB8AC3E}">
        <p14:creationId xmlns:p14="http://schemas.microsoft.com/office/powerpoint/2010/main" val="17343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System Integration &amp; Trade-Offs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9454D2-15EB-1FB6-5536-0AA314D6A808}"/>
              </a:ext>
            </a:extLst>
          </p:cNvPr>
          <p:cNvSpPr/>
          <p:nvPr/>
        </p:nvSpPr>
        <p:spPr>
          <a:xfrm>
            <a:off x="719189" y="2397558"/>
            <a:ext cx="2853503" cy="8229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Forecasting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1B63261-78D5-D864-4B03-08ADFC08A6AE}"/>
              </a:ext>
            </a:extLst>
          </p:cNvPr>
          <p:cNvSpPr/>
          <p:nvPr/>
        </p:nvSpPr>
        <p:spPr>
          <a:xfrm>
            <a:off x="719189" y="3633968"/>
            <a:ext cx="2853503" cy="8229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Deployment Module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sz="1400" i="1" dirty="0">
                <a:latin typeface="Century Gothic" panose="020B0502020202020204" pitchFamily="34" charset="0"/>
              </a:rPr>
              <a:t>MILP Optimization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0B45D-74B3-13CC-4FDB-DEE4BEF629B0}"/>
              </a:ext>
            </a:extLst>
          </p:cNvPr>
          <p:cNvSpPr/>
          <p:nvPr/>
        </p:nvSpPr>
        <p:spPr>
          <a:xfrm>
            <a:off x="719189" y="4867595"/>
            <a:ext cx="2853503" cy="82296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Scheduling Module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sz="1400" i="1" dirty="0">
                <a:latin typeface="Century Gothic" panose="020B0502020202020204" pitchFamily="34" charset="0"/>
              </a:rPr>
              <a:t>Fleet, Cost, Capacity Constraints </a:t>
            </a:r>
            <a:endParaRPr lang="en-US" i="1" dirty="0">
              <a:latin typeface="Century Gothic" panose="020B0502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EBAAA1-1AB9-DAFE-3996-E83279B05800}"/>
              </a:ext>
            </a:extLst>
          </p:cNvPr>
          <p:cNvSpPr/>
          <p:nvPr/>
        </p:nvSpPr>
        <p:spPr>
          <a:xfrm>
            <a:off x="4066852" y="2397558"/>
            <a:ext cx="1861337" cy="8229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entury Gothic" panose="020B0502020202020204" pitchFamily="34" charset="0"/>
              </a:rPr>
              <a:t>Hourly Risk Scores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80900-A592-F822-4716-E314720681C2}"/>
              </a:ext>
            </a:extLst>
          </p:cNvPr>
          <p:cNvSpPr/>
          <p:nvPr/>
        </p:nvSpPr>
        <p:spPr>
          <a:xfrm>
            <a:off x="4066852" y="3633968"/>
            <a:ext cx="1861337" cy="82296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Century Gothic" panose="020B0502020202020204" pitchFamily="34" charset="0"/>
              </a:rPr>
              <a:t>Train Schedules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19F287-6A0B-B166-97A8-9EF136983EE5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145941" y="4456928"/>
            <a:ext cx="0" cy="4106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B1F273-75CA-3C29-035C-A15CADC1EC98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145941" y="3220518"/>
            <a:ext cx="0" cy="4134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8E4C5B-6EF4-9B20-9504-49C3A5069B84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3572692" y="2809038"/>
            <a:ext cx="49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863BAC-C7FB-B2F6-9C0B-4CC34A8CCDE6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3572692" y="4045448"/>
            <a:ext cx="494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24345E-11F6-FA83-F86A-58C330BB756F}"/>
              </a:ext>
            </a:extLst>
          </p:cNvPr>
          <p:cNvCxnSpPr>
            <a:stCxn id="7" idx="3"/>
            <a:endCxn id="3" idx="0"/>
          </p:cNvCxnSpPr>
          <p:nvPr/>
        </p:nvCxnSpPr>
        <p:spPr>
          <a:xfrm flipH="1" flipV="1">
            <a:off x="2145941" y="2397558"/>
            <a:ext cx="3782248" cy="1647890"/>
          </a:xfrm>
          <a:prstGeom prst="bentConnector4">
            <a:avLst>
              <a:gd name="adj1" fmla="val -6044"/>
              <a:gd name="adj2" fmla="val 121977"/>
            </a:avLst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67683D30-D8D6-F482-7EA9-B7E067E62CB6}"/>
              </a:ext>
            </a:extLst>
          </p:cNvPr>
          <p:cNvSpPr txBox="1">
            <a:spLocks/>
          </p:cNvSpPr>
          <p:nvPr/>
        </p:nvSpPr>
        <p:spPr>
          <a:xfrm>
            <a:off x="-2" y="776190"/>
            <a:ext cx="12192000" cy="43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lIns="228600" t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i="1" dirty="0"/>
              <a:t>System-wide performance depends on how well modules interact with each other.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C22C842C-5D4D-91FF-383E-F36A18321CC9}"/>
              </a:ext>
            </a:extLst>
          </p:cNvPr>
          <p:cNvSpPr txBox="1">
            <a:spLocks/>
          </p:cNvSpPr>
          <p:nvPr/>
        </p:nvSpPr>
        <p:spPr>
          <a:xfrm>
            <a:off x="2145942" y="1653194"/>
            <a:ext cx="4080198" cy="296862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91440" t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1400" b="0" i="1" dirty="0"/>
              <a:t>Schedule outcomes inform future forecasts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57EDA6B-3C2B-C722-21C9-D77FC04DA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177243"/>
              </p:ext>
            </p:extLst>
          </p:nvPr>
        </p:nvGraphicFramePr>
        <p:xfrm>
          <a:off x="6920356" y="2378395"/>
          <a:ext cx="4924350" cy="290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4350">
                  <a:extLst>
                    <a:ext uri="{9D8B030D-6E8A-4147-A177-3AD203B41FA5}">
                      <a16:colId xmlns:a16="http://schemas.microsoft.com/office/drawing/2014/main" val="1397948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Key Trade-offs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1F1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064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Reliability vs Cost: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higher frequency improves delay performance, but increases operating costs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Dynamic vs Static: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dynamic scheduling adapts to risk but requires real-time or predictive inputs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Flexibility vs Feasibility: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inventory constraints cap optimization potential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403809"/>
                  </a:ext>
                </a:extLst>
              </a:tr>
            </a:tbl>
          </a:graphicData>
        </a:graphic>
      </p:graphicFrame>
      <p:pic>
        <p:nvPicPr>
          <p:cNvPr id="25" name="Graphic 24" descr="Scales of justice with solid fill">
            <a:extLst>
              <a:ext uri="{FF2B5EF4-FFF2-40B4-BE49-F238E27FC236}">
                <a16:creationId xmlns:a16="http://schemas.microsoft.com/office/drawing/2014/main" id="{013D6CE9-1B6B-AEF4-3D3D-E57E3D3E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7454" y="1654979"/>
            <a:ext cx="590153" cy="59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7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4770-F15B-6171-553A-48C4FEC54F37}"/>
              </a:ext>
            </a:extLst>
          </p:cNvPr>
          <p:cNvSpPr txBox="1">
            <a:spLocks/>
          </p:cNvSpPr>
          <p:nvPr/>
        </p:nvSpPr>
        <p:spPr>
          <a:xfrm>
            <a:off x="147315" y="333829"/>
            <a:ext cx="12044685" cy="53702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latin typeface="Century Gothic" panose="020B0502020202020204" pitchFamily="34" charset="0"/>
              </a:rPr>
              <a:t>Evaluation, Lessons, and Limitations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FE8BBA-4238-0DE3-A932-7ABC96D0B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03866"/>
              </p:ext>
            </p:extLst>
          </p:nvPr>
        </p:nvGraphicFramePr>
        <p:xfrm>
          <a:off x="444811" y="2446415"/>
          <a:ext cx="11449692" cy="417014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16564">
                  <a:extLst>
                    <a:ext uri="{9D8B030D-6E8A-4147-A177-3AD203B41FA5}">
                      <a16:colId xmlns:a16="http://schemas.microsoft.com/office/drawing/2014/main" val="4140522992"/>
                    </a:ext>
                  </a:extLst>
                </a:gridCol>
                <a:gridCol w="3816564">
                  <a:extLst>
                    <a:ext uri="{9D8B030D-6E8A-4147-A177-3AD203B41FA5}">
                      <a16:colId xmlns:a16="http://schemas.microsoft.com/office/drawing/2014/main" val="2460497183"/>
                    </a:ext>
                  </a:extLst>
                </a:gridCol>
                <a:gridCol w="3816564">
                  <a:extLst>
                    <a:ext uri="{9D8B030D-6E8A-4147-A177-3AD203B41FA5}">
                      <a16:colId xmlns:a16="http://schemas.microsoft.com/office/drawing/2014/main" val="2210790509"/>
                    </a:ext>
                  </a:extLst>
                </a:gridCol>
              </a:tblGrid>
              <a:tr h="3838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What Worked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tx1"/>
                          </a:solidFill>
                          <a:latin typeface="Century Gothic" panose="020B0502020202020204" pitchFamily="34" charset="0"/>
                        </a:rPr>
                        <a:t>Insights Gained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rgbClr val="BD1F19"/>
                          </a:solidFill>
                          <a:latin typeface="Century Gothic" panose="020B0502020202020204" pitchFamily="34" charset="0"/>
                        </a:rPr>
                        <a:t>Limitations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320139"/>
                  </a:ext>
                </a:extLst>
              </a:tr>
              <a:tr h="378625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Forecast-informed scheduling </a:t>
                      </a:r>
                      <a:r>
                        <a:rPr lang="en-US" sz="1800" b="0" i="0" u="sng" dirty="0">
                          <a:latin typeface="Century Gothic" panose="020B0502020202020204" pitchFamily="34" charset="0"/>
                        </a:rPr>
                        <a:t>significantly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 improved performance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MILP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 was effective for managing complex constraints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Modular design 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makes the system scalable and interpretable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Forecast accuracy 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is critical to avoid over/under-scheduling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Even simple</a:t>
                      </a: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 risk thresholds 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yield significant improvements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b="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Integrating forecasting and optimization </a:t>
                      </a:r>
                      <a:r>
                        <a:rPr lang="en-US" sz="1800" b="0" dirty="0">
                          <a:latin typeface="Century Gothic" panose="020B0502020202020204" pitchFamily="34" charset="0"/>
                        </a:rPr>
                        <a:t>outperforms static methods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No </a:t>
                      </a: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real-time data 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or </a:t>
                      </a: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model retraining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Assumes stationary rider behavior 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across days / seasons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Fixed operating costs 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– no variation by time of day or energy use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Century Gothic" panose="020B0502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dirty="0">
                          <a:latin typeface="Century Gothic" panose="020B0502020202020204" pitchFamily="34" charset="0"/>
                        </a:rPr>
                        <a:t>Ignores downstream effects </a:t>
                      </a:r>
                      <a:r>
                        <a:rPr lang="en-US" sz="1800" dirty="0">
                          <a:latin typeface="Century Gothic" panose="020B0502020202020204" pitchFamily="34" charset="0"/>
                        </a:rPr>
                        <a:t>(e.g. downstream spillover)</a:t>
                      </a:r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8E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816817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621C330-0EA9-5773-0EC7-CFA98FB54177}"/>
              </a:ext>
            </a:extLst>
          </p:cNvPr>
          <p:cNvSpPr txBox="1">
            <a:spLocks/>
          </p:cNvSpPr>
          <p:nvPr/>
        </p:nvSpPr>
        <p:spPr>
          <a:xfrm>
            <a:off x="-2" y="776190"/>
            <a:ext cx="12192000" cy="43396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noFill/>
          </a:ln>
        </p:spPr>
        <p:txBody>
          <a:bodyPr lIns="228600" tIns="0" bIns="0" anchor="t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2800" b="1">
                <a:latin typeface="Century Gothic" panose="020B0502020202020204" pitchFamily="34" charset="0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800" b="0" i="1" dirty="0"/>
              <a:t>Every decision support system has a blind spot – knowing it is step one.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B373EF0E-3ACD-BDB7-F7C5-848835266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2157" y="1419001"/>
            <a:ext cx="914400" cy="914400"/>
          </a:xfrm>
          <a:prstGeom prst="rect">
            <a:avLst/>
          </a:prstGeom>
        </p:spPr>
      </p:pic>
      <p:pic>
        <p:nvPicPr>
          <p:cNvPr id="8" name="Graphic 7" descr="Presentation with pie chart with solid fill">
            <a:extLst>
              <a:ext uri="{FF2B5EF4-FFF2-40B4-BE49-F238E27FC236}">
                <a16:creationId xmlns:a16="http://schemas.microsoft.com/office/drawing/2014/main" id="{DC60117A-8848-D2CE-AB1A-47E52F167F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1419001"/>
            <a:ext cx="914400" cy="914400"/>
          </a:xfrm>
          <a:prstGeom prst="rect">
            <a:avLst/>
          </a:prstGeom>
        </p:spPr>
      </p:pic>
      <p:pic>
        <p:nvPicPr>
          <p:cNvPr id="10" name="Graphic 9" descr="Lightbulb and gear with solid fill">
            <a:extLst>
              <a:ext uri="{FF2B5EF4-FFF2-40B4-BE49-F238E27FC236}">
                <a16:creationId xmlns:a16="http://schemas.microsoft.com/office/drawing/2014/main" id="{979EBCF3-EED5-D330-3CAB-14C8F0A994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0234" y="14190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79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2AD756CC30E49BA60A646FB92995B" ma:contentTypeVersion="1" ma:contentTypeDescription="Create a new document." ma:contentTypeScope="" ma:versionID="c1de19817347ab1454c8b32e4d0a4109">
  <xsd:schema xmlns:xsd="http://www.w3.org/2001/XMLSchema" xmlns:xs="http://www.w3.org/2001/XMLSchema" xmlns:p="http://schemas.microsoft.com/office/2006/metadata/properties" xmlns:ns3="c1421194-4bfc-4563-9b1e-c1a300f86269" targetNamespace="http://schemas.microsoft.com/office/2006/metadata/properties" ma:root="true" ma:fieldsID="7f7fc12a3ea3b930a1b3e692e1accbca" ns3:_="">
    <xsd:import namespace="c1421194-4bfc-4563-9b1e-c1a300f8626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21194-4bfc-4563-9b1e-c1a300f8626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EDF990-7F26-4F5A-9B93-8DE4234F5A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1421194-4bfc-4563-9b1e-c1a300f862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909F1E-89B5-43C1-AB00-F323CF704F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B95823-0E56-4CE3-8145-DDAB6C980C4B}">
  <ds:schemaRefs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c1421194-4bfc-4563-9b1e-c1a300f86269"/>
    <ds:schemaRef ds:uri="http://schemas.openxmlformats.org/package/2006/metadata/core-properties"/>
  </ds:schemaRefs>
</ds:datastoreItem>
</file>

<file path=docMetadata/LabelInfo.xml><?xml version="1.0" encoding="utf-8"?>
<clbl:labelList xmlns:clbl="http://schemas.microsoft.com/office/2020/mipLabelMetadata">
  <clbl:label id="{deff24bb-2089-4400-8c8e-f71e680378b2}" enabled="0" method="" siteId="{deff24bb-2089-4400-8c8e-f71e680378b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932</Words>
  <Application>Microsoft Office PowerPoint</Application>
  <PresentationFormat>Widescreen</PresentationFormat>
  <Paragraphs>257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Century Gothic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Burke, Tomas W</dc:creator>
  <cp:lastModifiedBy>Daniel Sium Demoz</cp:lastModifiedBy>
  <cp:revision>6</cp:revision>
  <dcterms:created xsi:type="dcterms:W3CDTF">2025-03-25T15:15:09Z</dcterms:created>
  <dcterms:modified xsi:type="dcterms:W3CDTF">2025-07-31T14:26:13Z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0x0101003592AD756CC30E49BA60A646FB92995B</vt:lpwstr>
  </property>
</Properties>
</file>