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CD4E6-27E8-4FFA-A259-18BC1A45A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8F6C08-7917-4E9D-B0FB-6B9EB4B4C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A8C9CE-DA73-4C65-BA7B-FA4C5B7F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BC37-BAC7-4038-A15D-F28C514F8D32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A50191-1DC0-4C73-A643-A1762F0C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3453FB-61C8-4375-998F-1C36409E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5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13DAA-B9CC-4E76-9DB4-2F5533EF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204FF6-27B7-467A-9032-F8D410C0A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247CC0-50CD-4D00-AAA4-9CB4800A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BC37-BAC7-4038-A15D-F28C514F8D32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D16622-3E87-48AF-93D0-1EAD45E7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5ABAA6-A8B5-4FAA-A784-E606DBEE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3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614FB29-3E18-4CBB-8E22-08A8C39C7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347F9F-B279-4A9B-90F9-1F52D0437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6EC987-0311-4576-AB12-105C316C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BC37-BAC7-4038-A15D-F28C514F8D32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AE58BD-7E48-4158-9055-F083BE60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9EE504-8DFB-4180-A983-55E3E1D9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3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69C48-6338-4C33-B8D5-22A31A3A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596BFF-2DBD-45FB-A998-2EFC00376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9AD02D-2218-4EA3-90E5-EE31EBE7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BC37-BAC7-4038-A15D-F28C514F8D32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0010ED-3F52-438D-957B-7D300FCC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D29785-D3EC-4E89-BC0A-B7CBCF78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4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C4184-C9E0-4BFF-A142-CC7859CE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67D8D1-6823-4995-BBBE-66A918BEE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3FEC7E-1714-4D36-A02F-31D81D3D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BC37-BAC7-4038-A15D-F28C514F8D32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6B431F-7DFF-48C4-B1CC-60391C29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1B8D6-FC52-448E-BC18-934929F4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9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F6E15-377C-46B2-87F6-CF608E862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4EBDDD-3A74-4B88-85DF-A83F4A5BE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AA1264-FC6F-4613-9C54-17CF6560D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9CC377-9508-406D-9CBE-F47C2985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BC37-BAC7-4038-A15D-F28C514F8D32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614DE5-3336-40EE-9994-CCF2D453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69B765-4FF7-409A-BD80-A0B53013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FCF1A-591F-467E-8158-DB6683143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E5C89D-0DEC-4AD3-A388-A704FB972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C24E9E-319D-49D5-A513-60EB3C253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35C59D-CD04-4C91-8D7C-21A9206AF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60BD67-A84F-4D30-8283-32C7DA5D9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034D858-0B0A-484B-832B-71FDCACE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BC37-BAC7-4038-A15D-F28C514F8D32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5AC3A68-BD51-47F4-929A-9A0A59B4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31AF998-27B4-4CCF-94BD-D9A46A29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1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32016-4501-4D69-82BA-A149A8155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A5DBC8-0D99-4FFB-B1AA-914B8328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BC37-BAC7-4038-A15D-F28C514F8D32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C6CB9F-D420-427B-8CB7-8F86C532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FCAAFF-4EA2-484A-B8E7-3A188EB5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8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CAC439-064C-4165-BC2E-A22007FB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BC37-BAC7-4038-A15D-F28C514F8D32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5F6DB4E-6EB7-4CE4-AF74-2119810F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E99D27-E787-4747-929B-4C92F910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6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2CC8AE-56CB-4909-9B07-ED5E72753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74CA8E-D088-4F61-885C-B2297647E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1388BE-0ED7-4CBA-AD17-52A61DD36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F7F06E-BE92-4EF7-A0F7-5495A820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BC37-BAC7-4038-A15D-F28C514F8D32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DC63E6-42DD-4C34-AD44-587E46EB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938481-17A2-4067-8797-5419F917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1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18546-0505-4BA8-99ED-A029D057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35295A-5ED3-49C1-AE7D-42A1ECC06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B375DF-BEC5-44C8-8800-E2C7F665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F1FE3B-D3F1-4B8B-921F-821FBB9E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BC37-BAC7-4038-A15D-F28C514F8D32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97E092-E3BC-4088-A51C-0C413B26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6EF24C-120C-49B7-AB55-151796EC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8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F2A476-753A-4999-9BF4-ACA4BFB7E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A86AE7-E938-4DE6-A1D2-4B529F7F3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639C10-F9CE-463E-8C20-5FC41325D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4BC37-BAC7-4038-A15D-F28C514F8D32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5C7F1E-6666-4E9D-BDE6-21FF905A4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32A974-B559-4018-BA5A-450782BAE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2D83E-0C16-4B0C-A471-E8FD7121D27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5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echteck: abgerundete Ecken 265">
            <a:extLst>
              <a:ext uri="{FF2B5EF4-FFF2-40B4-BE49-F238E27FC236}">
                <a16:creationId xmlns:a16="http://schemas.microsoft.com/office/drawing/2014/main" id="{7F26DA10-4A95-420E-BEBF-98FCCAB8C57E}"/>
              </a:ext>
            </a:extLst>
          </p:cNvPr>
          <p:cNvSpPr/>
          <p:nvPr/>
        </p:nvSpPr>
        <p:spPr>
          <a:xfrm>
            <a:off x="8495028" y="1330267"/>
            <a:ext cx="1575291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5" name="Rechteck: abgerundete Ecken 264">
            <a:extLst>
              <a:ext uri="{FF2B5EF4-FFF2-40B4-BE49-F238E27FC236}">
                <a16:creationId xmlns:a16="http://schemas.microsoft.com/office/drawing/2014/main" id="{A618A350-6C58-4073-8106-71795CB3FB2D}"/>
              </a:ext>
            </a:extLst>
          </p:cNvPr>
          <p:cNvSpPr/>
          <p:nvPr/>
        </p:nvSpPr>
        <p:spPr>
          <a:xfrm>
            <a:off x="8505439" y="2040986"/>
            <a:ext cx="1383116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4" name="Rechteck: abgerundete Ecken 263">
            <a:extLst>
              <a:ext uri="{FF2B5EF4-FFF2-40B4-BE49-F238E27FC236}">
                <a16:creationId xmlns:a16="http://schemas.microsoft.com/office/drawing/2014/main" id="{67C60064-1893-43E0-8DF3-CF9B89124DDE}"/>
              </a:ext>
            </a:extLst>
          </p:cNvPr>
          <p:cNvSpPr/>
          <p:nvPr/>
        </p:nvSpPr>
        <p:spPr>
          <a:xfrm>
            <a:off x="8373870" y="2844650"/>
            <a:ext cx="1383116" cy="646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0" name="Rechteck: abgerundete Ecken 159">
            <a:extLst>
              <a:ext uri="{FF2B5EF4-FFF2-40B4-BE49-F238E27FC236}">
                <a16:creationId xmlns:a16="http://schemas.microsoft.com/office/drawing/2014/main" id="{DACE5484-B2FA-4276-B269-BC92AE1BACCE}"/>
              </a:ext>
            </a:extLst>
          </p:cNvPr>
          <p:cNvSpPr/>
          <p:nvPr/>
        </p:nvSpPr>
        <p:spPr>
          <a:xfrm>
            <a:off x="1433764" y="1419149"/>
            <a:ext cx="1704909" cy="17820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9" name="Rechteck: abgerundete Ecken 158">
            <a:extLst>
              <a:ext uri="{FF2B5EF4-FFF2-40B4-BE49-F238E27FC236}">
                <a16:creationId xmlns:a16="http://schemas.microsoft.com/office/drawing/2014/main" id="{107A7E95-EE07-48CF-A47C-80DEED060B27}"/>
              </a:ext>
            </a:extLst>
          </p:cNvPr>
          <p:cNvSpPr/>
          <p:nvPr/>
        </p:nvSpPr>
        <p:spPr>
          <a:xfrm>
            <a:off x="1291245" y="1568303"/>
            <a:ext cx="1704909" cy="17820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92AFF73-0803-4188-A519-BC7FB5C46EED}"/>
              </a:ext>
            </a:extLst>
          </p:cNvPr>
          <p:cNvSpPr/>
          <p:nvPr/>
        </p:nvSpPr>
        <p:spPr>
          <a:xfrm>
            <a:off x="3340283" y="1993412"/>
            <a:ext cx="4187586" cy="11247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b="1" dirty="0">
              <a:solidFill>
                <a:schemeClr val="accent1"/>
              </a:solidFill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56EF7E59-8E9F-4447-8FE3-30A0B2DF481D}"/>
              </a:ext>
            </a:extLst>
          </p:cNvPr>
          <p:cNvGrpSpPr/>
          <p:nvPr/>
        </p:nvGrpSpPr>
        <p:grpSpPr>
          <a:xfrm>
            <a:off x="6329741" y="2912088"/>
            <a:ext cx="1042929" cy="196928"/>
            <a:chOff x="2949951" y="3114496"/>
            <a:chExt cx="1578313" cy="298021"/>
          </a:xfrm>
        </p:grpSpPr>
        <p:pic>
          <p:nvPicPr>
            <p:cNvPr id="9" name="Graphic 6">
              <a:extLst>
                <a:ext uri="{FF2B5EF4-FFF2-40B4-BE49-F238E27FC236}">
                  <a16:creationId xmlns:a16="http://schemas.microsoft.com/office/drawing/2014/main" id="{CD1259D7-F5FC-4378-B722-3D66BE090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9878" y="3144292"/>
              <a:ext cx="261063" cy="261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FFC26EFE-E4A6-4C73-9BB6-064CFACF5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819" y="3114496"/>
              <a:ext cx="290860" cy="290860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08D99203-0B5A-4586-BAFA-B32A5668B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3677" y="3151454"/>
              <a:ext cx="274841" cy="253901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C790C259-27AC-4E4E-8FA4-AD94CD2ADA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07" t="-1" r="20283" b="-288"/>
            <a:stretch/>
          </p:blipFill>
          <p:spPr>
            <a:xfrm>
              <a:off x="2949951" y="3151454"/>
              <a:ext cx="273549" cy="261063"/>
            </a:xfrm>
            <a:prstGeom prst="rect">
              <a:avLst/>
            </a:prstGeom>
          </p:spPr>
        </p:pic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48477D3E-B724-4D3A-89DA-24EA6EFDCA33}"/>
                </a:ext>
              </a:extLst>
            </p:cNvPr>
            <p:cNvGrpSpPr/>
            <p:nvPr/>
          </p:nvGrpSpPr>
          <p:grpSpPr>
            <a:xfrm>
              <a:off x="4304995" y="3287409"/>
              <a:ext cx="223269" cy="58583"/>
              <a:chOff x="5228844" y="1545336"/>
              <a:chExt cx="522733" cy="137160"/>
            </a:xfrm>
            <a:solidFill>
              <a:schemeClr val="tx1"/>
            </a:solidFill>
          </p:grpSpPr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22ECC3A1-0827-4431-B174-569E6E5D2D34}"/>
                  </a:ext>
                </a:extLst>
              </p:cNvPr>
              <p:cNvSpPr/>
              <p:nvPr/>
            </p:nvSpPr>
            <p:spPr>
              <a:xfrm>
                <a:off x="5228844" y="1545336"/>
                <a:ext cx="137160" cy="13716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A521CC05-890E-4E94-BA6C-67626146ADC5}"/>
                  </a:ext>
                </a:extLst>
              </p:cNvPr>
              <p:cNvSpPr/>
              <p:nvPr/>
            </p:nvSpPr>
            <p:spPr>
              <a:xfrm>
                <a:off x="5421629" y="1545336"/>
                <a:ext cx="137161" cy="13716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A0038055-5B7A-4168-A25A-57A80336F2D4}"/>
                  </a:ext>
                </a:extLst>
              </p:cNvPr>
              <p:cNvSpPr/>
              <p:nvPr/>
            </p:nvSpPr>
            <p:spPr>
              <a:xfrm>
                <a:off x="5614416" y="1545336"/>
                <a:ext cx="137161" cy="13716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FB5AF074-6735-4EEE-ADE3-4E58A983B395}"/>
              </a:ext>
            </a:extLst>
          </p:cNvPr>
          <p:cNvSpPr/>
          <p:nvPr/>
        </p:nvSpPr>
        <p:spPr>
          <a:xfrm>
            <a:off x="3454229" y="2513127"/>
            <a:ext cx="1175437" cy="3566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analyze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52AE8A22-1538-4ECB-B3F5-45512464B982}"/>
              </a:ext>
            </a:extLst>
          </p:cNvPr>
          <p:cNvSpPr/>
          <p:nvPr/>
        </p:nvSpPr>
        <p:spPr>
          <a:xfrm>
            <a:off x="4789849" y="2513127"/>
            <a:ext cx="1175437" cy="3566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convert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BBFD6E95-1512-4497-8648-259B267FB0EF}"/>
              </a:ext>
            </a:extLst>
          </p:cNvPr>
          <p:cNvSpPr/>
          <p:nvPr/>
        </p:nvSpPr>
        <p:spPr>
          <a:xfrm>
            <a:off x="6124501" y="2508120"/>
            <a:ext cx="1274498" cy="3566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publish</a:t>
            </a:r>
          </a:p>
        </p:txBody>
      </p:sp>
      <p:cxnSp>
        <p:nvCxnSpPr>
          <p:cNvPr id="28" name="Verbinder: gekrümmt 27">
            <a:extLst>
              <a:ext uri="{FF2B5EF4-FFF2-40B4-BE49-F238E27FC236}">
                <a16:creationId xmlns:a16="http://schemas.microsoft.com/office/drawing/2014/main" id="{B01E81A9-91B6-47BF-BA1B-1BE9161BA99A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4629666" y="2691472"/>
            <a:ext cx="160183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krümmt 31">
            <a:extLst>
              <a:ext uri="{FF2B5EF4-FFF2-40B4-BE49-F238E27FC236}">
                <a16:creationId xmlns:a16="http://schemas.microsoft.com/office/drawing/2014/main" id="{FB8296D1-1DF6-4424-BF84-3D79AC9A53F7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 flipV="1">
            <a:off x="5965286" y="2686465"/>
            <a:ext cx="159215" cy="50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A39AF513-A008-4EBD-8B95-133E8921A0F9}"/>
              </a:ext>
            </a:extLst>
          </p:cNvPr>
          <p:cNvSpPr/>
          <p:nvPr/>
        </p:nvSpPr>
        <p:spPr>
          <a:xfrm>
            <a:off x="1138826" y="1729324"/>
            <a:ext cx="1704909" cy="17820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Repository</a:t>
            </a:r>
          </a:p>
        </p:txBody>
      </p:sp>
      <p:pic>
        <p:nvPicPr>
          <p:cNvPr id="54" name="Grafik 53">
            <a:extLst>
              <a:ext uri="{FF2B5EF4-FFF2-40B4-BE49-F238E27FC236}">
                <a16:creationId xmlns:a16="http://schemas.microsoft.com/office/drawing/2014/main" id="{51866CC4-C865-4E6C-87AD-D8B3F2C0DD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26" y="1734944"/>
            <a:ext cx="498345" cy="498345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0532151A-1726-4C2F-8D30-12446F47971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172" y="2357716"/>
            <a:ext cx="405971" cy="249827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C71BE41C-5C31-44E9-91C3-B7149648A34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0" r="10635" b="7459"/>
          <a:stretch/>
        </p:blipFill>
        <p:spPr>
          <a:xfrm>
            <a:off x="7676989" y="1828084"/>
            <a:ext cx="374625" cy="435283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F611D2B8-E5C2-4B07-B268-71E7EF7FDF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067" y="1573634"/>
            <a:ext cx="328728" cy="403860"/>
          </a:xfrm>
          <a:prstGeom prst="rect">
            <a:avLst/>
          </a:prstGeom>
        </p:spPr>
      </p:pic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973CE008-D756-463E-936C-385B83E61806}"/>
              </a:ext>
            </a:extLst>
          </p:cNvPr>
          <p:cNvCxnSpPr>
            <a:cxnSpLocks/>
            <a:stCxn id="50" idx="3"/>
            <a:endCxn id="23" idx="1"/>
          </p:cNvCxnSpPr>
          <p:nvPr/>
        </p:nvCxnSpPr>
        <p:spPr>
          <a:xfrm>
            <a:off x="2843735" y="2620333"/>
            <a:ext cx="610494" cy="711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Verbinder: gekrümmt 74">
            <a:extLst>
              <a:ext uri="{FF2B5EF4-FFF2-40B4-BE49-F238E27FC236}">
                <a16:creationId xmlns:a16="http://schemas.microsoft.com/office/drawing/2014/main" id="{A5C98C23-2847-4ED6-9424-1F9B07751CA2}"/>
              </a:ext>
            </a:extLst>
          </p:cNvPr>
          <p:cNvCxnSpPr>
            <a:cxnSpLocks/>
            <a:stCxn id="26" idx="3"/>
            <a:endCxn id="264" idx="1"/>
          </p:cNvCxnSpPr>
          <p:nvPr/>
        </p:nvCxnSpPr>
        <p:spPr>
          <a:xfrm>
            <a:off x="7398999" y="2686465"/>
            <a:ext cx="974871" cy="4813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krümmt 78">
            <a:extLst>
              <a:ext uri="{FF2B5EF4-FFF2-40B4-BE49-F238E27FC236}">
                <a16:creationId xmlns:a16="http://schemas.microsoft.com/office/drawing/2014/main" id="{A8DD6249-CFBE-4DEE-B4FF-DD8D2ADDBB63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398999" y="2329776"/>
            <a:ext cx="1113223" cy="3566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Verbinder: gekrümmt 81">
            <a:extLst>
              <a:ext uri="{FF2B5EF4-FFF2-40B4-BE49-F238E27FC236}">
                <a16:creationId xmlns:a16="http://schemas.microsoft.com/office/drawing/2014/main" id="{98BBBE04-1351-4ECE-A40A-6A5930837F80}"/>
              </a:ext>
            </a:extLst>
          </p:cNvPr>
          <p:cNvCxnSpPr>
            <a:cxnSpLocks/>
            <a:stCxn id="26" idx="3"/>
            <a:endCxn id="115" idx="1"/>
          </p:cNvCxnSpPr>
          <p:nvPr/>
        </p:nvCxnSpPr>
        <p:spPr>
          <a:xfrm flipV="1">
            <a:off x="7398999" y="1675818"/>
            <a:ext cx="1175063" cy="10106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Grafik 86">
            <a:extLst>
              <a:ext uri="{FF2B5EF4-FFF2-40B4-BE49-F238E27FC236}">
                <a16:creationId xmlns:a16="http://schemas.microsoft.com/office/drawing/2014/main" id="{18615BD5-8849-452A-97E3-6226AC2B53F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2" r="9004" b="1691"/>
          <a:stretch/>
        </p:blipFill>
        <p:spPr>
          <a:xfrm>
            <a:off x="7567632" y="2589079"/>
            <a:ext cx="405971" cy="491491"/>
          </a:xfrm>
          <a:prstGeom prst="rect">
            <a:avLst/>
          </a:prstGeom>
        </p:spPr>
      </p:pic>
      <p:pic>
        <p:nvPicPr>
          <p:cNvPr id="94" name="Grafik 93">
            <a:extLst>
              <a:ext uri="{FF2B5EF4-FFF2-40B4-BE49-F238E27FC236}">
                <a16:creationId xmlns:a16="http://schemas.microsoft.com/office/drawing/2014/main" id="{4EF5EDAC-6EE8-407C-B526-0449487187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78" y="2508149"/>
            <a:ext cx="392045" cy="392045"/>
          </a:xfrm>
          <a:prstGeom prst="rect">
            <a:avLst/>
          </a:prstGeom>
        </p:spPr>
      </p:pic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466F4678-540A-43E7-9AEE-6B5D8F2C7895}"/>
              </a:ext>
            </a:extLst>
          </p:cNvPr>
          <p:cNvGrpSpPr/>
          <p:nvPr/>
        </p:nvGrpSpPr>
        <p:grpSpPr>
          <a:xfrm>
            <a:off x="7912836" y="3026029"/>
            <a:ext cx="353823" cy="432248"/>
            <a:chOff x="7348554" y="5181703"/>
            <a:chExt cx="353823" cy="432248"/>
          </a:xfrm>
        </p:grpSpPr>
        <p:pic>
          <p:nvPicPr>
            <p:cNvPr id="89" name="Grafik 88">
              <a:extLst>
                <a:ext uri="{FF2B5EF4-FFF2-40B4-BE49-F238E27FC236}">
                  <a16:creationId xmlns:a16="http://schemas.microsoft.com/office/drawing/2014/main" id="{245126C9-A6DE-4E36-AF87-6A65BB60F9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37" t="8292" r="30087" b="9654"/>
            <a:stretch/>
          </p:blipFill>
          <p:spPr>
            <a:xfrm>
              <a:off x="7387651" y="5242883"/>
              <a:ext cx="209116" cy="309888"/>
            </a:xfrm>
            <a:prstGeom prst="rect">
              <a:avLst/>
            </a:prstGeom>
          </p:spPr>
        </p:pic>
        <p:pic>
          <p:nvPicPr>
            <p:cNvPr id="109" name="Grafik 108">
              <a:extLst>
                <a:ext uri="{FF2B5EF4-FFF2-40B4-BE49-F238E27FC236}">
                  <a16:creationId xmlns:a16="http://schemas.microsoft.com/office/drawing/2014/main" id="{A651BFC0-45A4-4451-91FD-2733A14E09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08" t="-3570" r="7159" b="-677"/>
            <a:stretch/>
          </p:blipFill>
          <p:spPr>
            <a:xfrm>
              <a:off x="7348554" y="5181703"/>
              <a:ext cx="353823" cy="432248"/>
            </a:xfrm>
            <a:prstGeom prst="rect">
              <a:avLst/>
            </a:prstGeom>
          </p:spPr>
        </p:pic>
      </p:grpSp>
      <p:cxnSp>
        <p:nvCxnSpPr>
          <p:cNvPr id="174" name="Verbinder: gekrümmt 173">
            <a:extLst>
              <a:ext uri="{FF2B5EF4-FFF2-40B4-BE49-F238E27FC236}">
                <a16:creationId xmlns:a16="http://schemas.microsoft.com/office/drawing/2014/main" id="{07E979F7-EED6-48E9-9A50-0DB1464E6911}"/>
              </a:ext>
            </a:extLst>
          </p:cNvPr>
          <p:cNvCxnSpPr>
            <a:cxnSpLocks/>
            <a:stCxn id="159" idx="3"/>
            <a:endCxn id="23" idx="1"/>
          </p:cNvCxnSpPr>
          <p:nvPr/>
        </p:nvCxnSpPr>
        <p:spPr>
          <a:xfrm>
            <a:off x="2996154" y="2459312"/>
            <a:ext cx="458075" cy="2321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Verbinder: gekrümmt 176">
            <a:extLst>
              <a:ext uri="{FF2B5EF4-FFF2-40B4-BE49-F238E27FC236}">
                <a16:creationId xmlns:a16="http://schemas.microsoft.com/office/drawing/2014/main" id="{A07217EA-89F6-40BF-B207-C560EC37395D}"/>
              </a:ext>
            </a:extLst>
          </p:cNvPr>
          <p:cNvCxnSpPr>
            <a:cxnSpLocks/>
            <a:stCxn id="160" idx="3"/>
            <a:endCxn id="23" idx="1"/>
          </p:cNvCxnSpPr>
          <p:nvPr/>
        </p:nvCxnSpPr>
        <p:spPr>
          <a:xfrm>
            <a:off x="3138673" y="2310158"/>
            <a:ext cx="315556" cy="3813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Grafik 214">
            <a:extLst>
              <a:ext uri="{FF2B5EF4-FFF2-40B4-BE49-F238E27FC236}">
                <a16:creationId xmlns:a16="http://schemas.microsoft.com/office/drawing/2014/main" id="{2A2961EA-CE45-4942-BE2F-0D1B929DF4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989" y="2507541"/>
            <a:ext cx="392045" cy="392045"/>
          </a:xfrm>
          <a:prstGeom prst="rect">
            <a:avLst/>
          </a:prstGeom>
        </p:spPr>
      </p:pic>
      <p:pic>
        <p:nvPicPr>
          <p:cNvPr id="216" name="Grafik 215">
            <a:extLst>
              <a:ext uri="{FF2B5EF4-FFF2-40B4-BE49-F238E27FC236}">
                <a16:creationId xmlns:a16="http://schemas.microsoft.com/office/drawing/2014/main" id="{4289BA4B-896E-4005-A172-7D1375E413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830" y="2498944"/>
            <a:ext cx="392045" cy="392045"/>
          </a:xfrm>
          <a:prstGeom prst="rect">
            <a:avLst/>
          </a:prstGeom>
        </p:spPr>
      </p:pic>
      <p:pic>
        <p:nvPicPr>
          <p:cNvPr id="219" name="Grafik 218">
            <a:extLst>
              <a:ext uri="{FF2B5EF4-FFF2-40B4-BE49-F238E27FC236}">
                <a16:creationId xmlns:a16="http://schemas.microsoft.com/office/drawing/2014/main" id="{99E1E305-1D8B-4E58-BE13-311F310E21A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7" t="10394" r="16405" b="16625"/>
          <a:stretch/>
        </p:blipFill>
        <p:spPr>
          <a:xfrm>
            <a:off x="1809840" y="2380221"/>
            <a:ext cx="341965" cy="373616"/>
          </a:xfrm>
          <a:prstGeom prst="rect">
            <a:avLst/>
          </a:prstGeom>
        </p:spPr>
      </p:pic>
      <p:pic>
        <p:nvPicPr>
          <p:cNvPr id="222" name="Grafik 221">
            <a:extLst>
              <a:ext uri="{FF2B5EF4-FFF2-40B4-BE49-F238E27FC236}">
                <a16:creationId xmlns:a16="http://schemas.microsoft.com/office/drawing/2014/main" id="{9DC474E1-B245-415F-9A61-3348A3AD288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7" t="10394" r="16405" b="16625"/>
          <a:stretch/>
        </p:blipFill>
        <p:spPr>
          <a:xfrm>
            <a:off x="1894905" y="2959807"/>
            <a:ext cx="369378" cy="403566"/>
          </a:xfrm>
          <a:prstGeom prst="rect">
            <a:avLst/>
          </a:prstGeom>
        </p:spPr>
      </p:pic>
      <p:pic>
        <p:nvPicPr>
          <p:cNvPr id="237" name="Grafik 236">
            <a:extLst>
              <a:ext uri="{FF2B5EF4-FFF2-40B4-BE49-F238E27FC236}">
                <a16:creationId xmlns:a16="http://schemas.microsoft.com/office/drawing/2014/main" id="{A1E6657F-34AB-4C3E-B465-57003C465AF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7" t="10394" r="16405" b="16625"/>
          <a:stretch/>
        </p:blipFill>
        <p:spPr>
          <a:xfrm>
            <a:off x="1295236" y="2771507"/>
            <a:ext cx="341965" cy="373616"/>
          </a:xfrm>
          <a:prstGeom prst="rect">
            <a:avLst/>
          </a:prstGeom>
        </p:spPr>
      </p:pic>
      <p:pic>
        <p:nvPicPr>
          <p:cNvPr id="238" name="Grafik 237">
            <a:extLst>
              <a:ext uri="{FF2B5EF4-FFF2-40B4-BE49-F238E27FC236}">
                <a16:creationId xmlns:a16="http://schemas.microsoft.com/office/drawing/2014/main" id="{FAB4B1CA-526E-4333-9CBD-68DAB5DF3CA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7" t="10394" r="16405" b="16625"/>
          <a:stretch/>
        </p:blipFill>
        <p:spPr>
          <a:xfrm>
            <a:off x="2386723" y="2556241"/>
            <a:ext cx="369378" cy="403566"/>
          </a:xfrm>
          <a:prstGeom prst="rect">
            <a:avLst/>
          </a:prstGeom>
        </p:spPr>
      </p:pic>
      <p:sp>
        <p:nvSpPr>
          <p:cNvPr id="239" name="Textfeld 238">
            <a:extLst>
              <a:ext uri="{FF2B5EF4-FFF2-40B4-BE49-F238E27FC236}">
                <a16:creationId xmlns:a16="http://schemas.microsoft.com/office/drawing/2014/main" id="{30F1BEB7-14CE-4DC6-BB87-436898A31908}"/>
              </a:ext>
            </a:extLst>
          </p:cNvPr>
          <p:cNvSpPr txBox="1"/>
          <p:nvPr/>
        </p:nvSpPr>
        <p:spPr>
          <a:xfrm>
            <a:off x="2318863" y="2920574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adr.md</a:t>
            </a:r>
          </a:p>
        </p:txBody>
      </p:sp>
      <p:sp>
        <p:nvSpPr>
          <p:cNvPr id="240" name="Textfeld 239">
            <a:extLst>
              <a:ext uri="{FF2B5EF4-FFF2-40B4-BE49-F238E27FC236}">
                <a16:creationId xmlns:a16="http://schemas.microsoft.com/office/drawing/2014/main" id="{F06096D7-F7CE-41B9-9859-E1F04BE8F628}"/>
              </a:ext>
            </a:extLst>
          </p:cNvPr>
          <p:cNvSpPr txBox="1"/>
          <p:nvPr/>
        </p:nvSpPr>
        <p:spPr>
          <a:xfrm>
            <a:off x="1757230" y="3300668"/>
            <a:ext cx="6447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spec.docx</a:t>
            </a:r>
          </a:p>
        </p:txBody>
      </p:sp>
      <p:sp>
        <p:nvSpPr>
          <p:cNvPr id="241" name="Textfeld 240">
            <a:extLst>
              <a:ext uri="{FF2B5EF4-FFF2-40B4-BE49-F238E27FC236}">
                <a16:creationId xmlns:a16="http://schemas.microsoft.com/office/drawing/2014/main" id="{77DBBBD8-966D-4C25-A725-A564A195520A}"/>
              </a:ext>
            </a:extLst>
          </p:cNvPr>
          <p:cNvSpPr txBox="1"/>
          <p:nvPr/>
        </p:nvSpPr>
        <p:spPr>
          <a:xfrm>
            <a:off x="1581825" y="2712629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README.md</a:t>
            </a:r>
          </a:p>
        </p:txBody>
      </p:sp>
      <p:sp>
        <p:nvSpPr>
          <p:cNvPr id="242" name="Textfeld 241">
            <a:extLst>
              <a:ext uri="{FF2B5EF4-FFF2-40B4-BE49-F238E27FC236}">
                <a16:creationId xmlns:a16="http://schemas.microsoft.com/office/drawing/2014/main" id="{DB1047DC-78C0-44B3-B848-742CA4039044}"/>
              </a:ext>
            </a:extLst>
          </p:cNvPr>
          <p:cNvSpPr txBox="1"/>
          <p:nvPr/>
        </p:nvSpPr>
        <p:spPr>
          <a:xfrm>
            <a:off x="1113482" y="3112093"/>
            <a:ext cx="7152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lessons.ppt</a:t>
            </a:r>
          </a:p>
        </p:txBody>
      </p:sp>
      <p:grpSp>
        <p:nvGrpSpPr>
          <p:cNvPr id="254" name="Gruppieren 253">
            <a:extLst>
              <a:ext uri="{FF2B5EF4-FFF2-40B4-BE49-F238E27FC236}">
                <a16:creationId xmlns:a16="http://schemas.microsoft.com/office/drawing/2014/main" id="{29F0991E-4516-4E96-B365-C3FB5BD9D6F3}"/>
              </a:ext>
            </a:extLst>
          </p:cNvPr>
          <p:cNvGrpSpPr/>
          <p:nvPr/>
        </p:nvGrpSpPr>
        <p:grpSpPr>
          <a:xfrm>
            <a:off x="8450830" y="2896115"/>
            <a:ext cx="1246110" cy="646331"/>
            <a:chOff x="8112164" y="3612228"/>
            <a:chExt cx="1246110" cy="646331"/>
          </a:xfrm>
        </p:grpSpPr>
        <p:pic>
          <p:nvPicPr>
            <p:cNvPr id="249" name="Grafik 248">
              <a:extLst>
                <a:ext uri="{FF2B5EF4-FFF2-40B4-BE49-F238E27FC236}">
                  <a16:creationId xmlns:a16="http://schemas.microsoft.com/office/drawing/2014/main" id="{350B5BB2-2EA1-4278-888A-5679A0451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101" y="3630666"/>
              <a:ext cx="304728" cy="304728"/>
            </a:xfrm>
            <a:prstGeom prst="rect">
              <a:avLst/>
            </a:prstGeom>
          </p:spPr>
        </p:pic>
        <p:sp>
          <p:nvSpPr>
            <p:cNvPr id="253" name="Textfeld 252">
              <a:extLst>
                <a:ext uri="{FF2B5EF4-FFF2-40B4-BE49-F238E27FC236}">
                  <a16:creationId xmlns:a16="http://schemas.microsoft.com/office/drawing/2014/main" id="{A348AE87-7492-4FF4-B843-8B3A73A14D67}"/>
                </a:ext>
              </a:extLst>
            </p:cNvPr>
            <p:cNvSpPr txBox="1"/>
            <p:nvPr/>
          </p:nvSpPr>
          <p:spPr>
            <a:xfrm>
              <a:off x="8112164" y="3612228"/>
              <a:ext cx="12461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Jira/</a:t>
              </a:r>
              <a:br>
                <a:rPr lang="en-US" dirty="0"/>
              </a:br>
              <a:r>
                <a:rPr lang="en-US" dirty="0"/>
                <a:t>Confluence</a:t>
              </a:r>
            </a:p>
          </p:txBody>
        </p:sp>
      </p:grpSp>
      <p:sp>
        <p:nvSpPr>
          <p:cNvPr id="256" name="Textfeld 255">
            <a:extLst>
              <a:ext uri="{FF2B5EF4-FFF2-40B4-BE49-F238E27FC236}">
                <a16:creationId xmlns:a16="http://schemas.microsoft.com/office/drawing/2014/main" id="{B3D4EEE0-DA7B-4D1F-AAC3-433ED12B05BD}"/>
              </a:ext>
            </a:extLst>
          </p:cNvPr>
          <p:cNvSpPr txBox="1"/>
          <p:nvPr/>
        </p:nvSpPr>
        <p:spPr>
          <a:xfrm>
            <a:off x="8714006" y="2181141"/>
            <a:ext cx="121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Amazon S3</a:t>
            </a:r>
          </a:p>
        </p:txBody>
      </p:sp>
      <p:grpSp>
        <p:nvGrpSpPr>
          <p:cNvPr id="258" name="Gruppieren 257">
            <a:extLst>
              <a:ext uri="{FF2B5EF4-FFF2-40B4-BE49-F238E27FC236}">
                <a16:creationId xmlns:a16="http://schemas.microsoft.com/office/drawing/2014/main" id="{BF551452-61CA-4798-9CCE-03EE94B98AB3}"/>
              </a:ext>
            </a:extLst>
          </p:cNvPr>
          <p:cNvGrpSpPr/>
          <p:nvPr/>
        </p:nvGrpSpPr>
        <p:grpSpPr>
          <a:xfrm>
            <a:off x="8574062" y="1468767"/>
            <a:ext cx="1496258" cy="370633"/>
            <a:chOff x="8574062" y="1468767"/>
            <a:chExt cx="1496258" cy="370633"/>
          </a:xfrm>
        </p:grpSpPr>
        <p:pic>
          <p:nvPicPr>
            <p:cNvPr id="115" name="Grafik 114">
              <a:extLst>
                <a:ext uri="{FF2B5EF4-FFF2-40B4-BE49-F238E27FC236}">
                  <a16:creationId xmlns:a16="http://schemas.microsoft.com/office/drawing/2014/main" id="{BB23818A-A696-4F89-8512-636F0CAB8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4062" y="1512236"/>
              <a:ext cx="334828" cy="327164"/>
            </a:xfrm>
            <a:prstGeom prst="rect">
              <a:avLst/>
            </a:prstGeom>
          </p:spPr>
        </p:pic>
        <p:sp>
          <p:nvSpPr>
            <p:cNvPr id="257" name="Textfeld 256">
              <a:extLst>
                <a:ext uri="{FF2B5EF4-FFF2-40B4-BE49-F238E27FC236}">
                  <a16:creationId xmlns:a16="http://schemas.microsoft.com/office/drawing/2014/main" id="{5B1F9D22-2474-488F-B358-D45D243118C7}"/>
                </a:ext>
              </a:extLst>
            </p:cNvPr>
            <p:cNvSpPr txBox="1"/>
            <p:nvPr/>
          </p:nvSpPr>
          <p:spPr>
            <a:xfrm>
              <a:off x="8861655" y="1468767"/>
              <a:ext cx="1208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Sharepoint</a:t>
              </a:r>
              <a:endParaRPr lang="en-US" dirty="0"/>
            </a:p>
          </p:txBody>
        </p:sp>
      </p:grpSp>
      <p:grpSp>
        <p:nvGrpSpPr>
          <p:cNvPr id="260" name="Gruppieren 259">
            <a:extLst>
              <a:ext uri="{FF2B5EF4-FFF2-40B4-BE49-F238E27FC236}">
                <a16:creationId xmlns:a16="http://schemas.microsoft.com/office/drawing/2014/main" id="{CBE4D3B5-3171-4218-985A-45D582BEB944}"/>
              </a:ext>
            </a:extLst>
          </p:cNvPr>
          <p:cNvGrpSpPr/>
          <p:nvPr/>
        </p:nvGrpSpPr>
        <p:grpSpPr>
          <a:xfrm>
            <a:off x="3438400" y="2026617"/>
            <a:ext cx="1255758" cy="435284"/>
            <a:chOff x="4996459" y="3908148"/>
            <a:chExt cx="1255758" cy="435284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2ADA9C79-E7E9-4781-B0BF-251E63DDA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6459" y="3908148"/>
              <a:ext cx="433350" cy="435284"/>
            </a:xfrm>
            <a:prstGeom prst="rect">
              <a:avLst/>
            </a:prstGeom>
          </p:spPr>
        </p:pic>
        <p:pic>
          <p:nvPicPr>
            <p:cNvPr id="223" name="Grafik 222">
              <a:extLst>
                <a:ext uri="{FF2B5EF4-FFF2-40B4-BE49-F238E27FC236}">
                  <a16:creationId xmlns:a16="http://schemas.microsoft.com/office/drawing/2014/main" id="{D8C7703D-613B-40AB-BC04-9F8142B8F8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97" t="10394" r="16405" b="16625"/>
            <a:stretch/>
          </p:blipFill>
          <p:spPr>
            <a:xfrm>
              <a:off x="5733246" y="4199320"/>
              <a:ext cx="129534" cy="141523"/>
            </a:xfrm>
            <a:prstGeom prst="rect">
              <a:avLst/>
            </a:prstGeom>
          </p:spPr>
        </p:pic>
        <p:pic>
          <p:nvPicPr>
            <p:cNvPr id="250" name="Grafik 249">
              <a:extLst>
                <a:ext uri="{FF2B5EF4-FFF2-40B4-BE49-F238E27FC236}">
                  <a16:creationId xmlns:a16="http://schemas.microsoft.com/office/drawing/2014/main" id="{F16AE691-E4C7-48A9-958A-6DD9CB3007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97" t="10394" r="16405" b="16625"/>
            <a:stretch/>
          </p:blipFill>
          <p:spPr>
            <a:xfrm>
              <a:off x="5567745" y="4201909"/>
              <a:ext cx="129534" cy="141523"/>
            </a:xfrm>
            <a:prstGeom prst="rect">
              <a:avLst/>
            </a:prstGeom>
          </p:spPr>
        </p:pic>
        <p:pic>
          <p:nvPicPr>
            <p:cNvPr id="251" name="Grafik 250">
              <a:extLst>
                <a:ext uri="{FF2B5EF4-FFF2-40B4-BE49-F238E27FC236}">
                  <a16:creationId xmlns:a16="http://schemas.microsoft.com/office/drawing/2014/main" id="{2D555DE6-AC93-4B67-B721-26CD26A8B1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97" t="10394" r="16405" b="16625"/>
            <a:stretch/>
          </p:blipFill>
          <p:spPr>
            <a:xfrm>
              <a:off x="5402244" y="4201909"/>
              <a:ext cx="129534" cy="141523"/>
            </a:xfrm>
            <a:prstGeom prst="rect">
              <a:avLst/>
            </a:prstGeom>
          </p:spPr>
        </p:pic>
        <p:sp>
          <p:nvSpPr>
            <p:cNvPr id="259" name="Textfeld 258">
              <a:extLst>
                <a:ext uri="{FF2B5EF4-FFF2-40B4-BE49-F238E27FC236}">
                  <a16:creationId xmlns:a16="http://schemas.microsoft.com/office/drawing/2014/main" id="{A3751D81-C76D-4845-8B74-57A700D2634A}"/>
                </a:ext>
              </a:extLst>
            </p:cNvPr>
            <p:cNvSpPr txBox="1"/>
            <p:nvPr/>
          </p:nvSpPr>
          <p:spPr>
            <a:xfrm>
              <a:off x="5036820" y="3935393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G i s t o p s</a:t>
              </a:r>
            </a:p>
          </p:txBody>
        </p:sp>
      </p:grpSp>
      <p:pic>
        <p:nvPicPr>
          <p:cNvPr id="269" name="Grafik 268">
            <a:extLst>
              <a:ext uri="{FF2B5EF4-FFF2-40B4-BE49-F238E27FC236}">
                <a16:creationId xmlns:a16="http://schemas.microsoft.com/office/drawing/2014/main" id="{693A178B-4746-4B0A-9415-930C2D6F155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248" y="2238965"/>
            <a:ext cx="266796" cy="26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46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Orthmann</dc:creator>
  <cp:lastModifiedBy>Jens Orthmann</cp:lastModifiedBy>
  <cp:revision>2</cp:revision>
  <dcterms:created xsi:type="dcterms:W3CDTF">2022-11-10T08:07:22Z</dcterms:created>
  <dcterms:modified xsi:type="dcterms:W3CDTF">2022-11-10T11:28:23Z</dcterms:modified>
</cp:coreProperties>
</file>