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51999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25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767462"/>
            <a:ext cx="188999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5672376"/>
            <a:ext cx="18899981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14F1-4DEA-48A7-BF51-F6D6465C85BD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210A-4A46-4B5D-A9FC-EC992755B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14F1-4DEA-48A7-BF51-F6D6465C85BD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210A-4A46-4B5D-A9FC-EC992755B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574987"/>
            <a:ext cx="5433745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574987"/>
            <a:ext cx="15986234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14F1-4DEA-48A7-BF51-F6D6465C85BD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210A-4A46-4B5D-A9FC-EC992755B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88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14F1-4DEA-48A7-BF51-F6D6465C85BD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210A-4A46-4B5D-A9FC-EC992755B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8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2692442"/>
            <a:ext cx="217349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7227343"/>
            <a:ext cx="217349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14F1-4DEA-48A7-BF51-F6D6465C85BD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210A-4A46-4B5D-A9FC-EC992755B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9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2874937"/>
            <a:ext cx="1070998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2874937"/>
            <a:ext cx="1070998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14F1-4DEA-48A7-BF51-F6D6465C85BD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210A-4A46-4B5D-A9FC-EC992755B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19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574988"/>
            <a:ext cx="21734978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2647443"/>
            <a:ext cx="10660770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3944914"/>
            <a:ext cx="10660770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2647443"/>
            <a:ext cx="10713272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3944914"/>
            <a:ext cx="10713272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14F1-4DEA-48A7-BF51-F6D6465C85BD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210A-4A46-4B5D-A9FC-EC992755B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9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14F1-4DEA-48A7-BF51-F6D6465C85BD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210A-4A46-4B5D-A9FC-EC992755B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14F1-4DEA-48A7-BF51-F6D6465C85BD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210A-4A46-4B5D-A9FC-EC992755B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3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554966"/>
            <a:ext cx="12757487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14F1-4DEA-48A7-BF51-F6D6465C85BD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210A-4A46-4B5D-A9FC-EC992755B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5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554966"/>
            <a:ext cx="12757487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14F1-4DEA-48A7-BF51-F6D6465C85BD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210A-4A46-4B5D-A9FC-EC992755B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8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574988"/>
            <a:ext cx="217349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2874937"/>
            <a:ext cx="217349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14F1-4DEA-48A7-BF51-F6D6465C85BD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0009781"/>
            <a:ext cx="850499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210A-4A46-4B5D-A9FC-EC992755B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9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C0DE500F-8F13-4ABD-B57D-D190EDF7F63B}"/>
              </a:ext>
            </a:extLst>
          </p:cNvPr>
          <p:cNvSpPr/>
          <p:nvPr/>
        </p:nvSpPr>
        <p:spPr>
          <a:xfrm rot="5400000">
            <a:off x="5412319" y="2708798"/>
            <a:ext cx="1389072" cy="1828302"/>
          </a:xfrm>
          <a:prstGeom prst="trapezoi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3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9E35F55-E0A8-4670-B10E-0ACEC285D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5" y="2708801"/>
            <a:ext cx="1828303" cy="1828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8F1573-9031-4926-B833-EF7B32BA1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629" y="2708799"/>
            <a:ext cx="1828303" cy="1828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36EC3AA-3A94-460C-B5C2-D645C9794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470" y="2708801"/>
            <a:ext cx="1828303" cy="1828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梯形 17">
            <a:extLst>
              <a:ext uri="{FF2B5EF4-FFF2-40B4-BE49-F238E27FC236}">
                <a16:creationId xmlns:a16="http://schemas.microsoft.com/office/drawing/2014/main" id="{02E483CD-AB6E-4535-B858-1A79B47720D2}"/>
              </a:ext>
            </a:extLst>
          </p:cNvPr>
          <p:cNvSpPr/>
          <p:nvPr/>
        </p:nvSpPr>
        <p:spPr>
          <a:xfrm rot="5400000">
            <a:off x="12042162" y="2708797"/>
            <a:ext cx="1389072" cy="1828302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3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C686797-DB92-452E-B04A-1D1C1E1A45A6}"/>
              </a:ext>
            </a:extLst>
          </p:cNvPr>
          <p:cNvCxnSpPr>
            <a:cxnSpLocks/>
          </p:cNvCxnSpPr>
          <p:nvPr/>
        </p:nvCxnSpPr>
        <p:spPr>
          <a:xfrm>
            <a:off x="3865220" y="3625052"/>
            <a:ext cx="1181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8DD81F0-995A-47B6-B1C2-EEA26C9CE25A}"/>
              </a:ext>
            </a:extLst>
          </p:cNvPr>
          <p:cNvCxnSpPr>
            <a:cxnSpLocks/>
          </p:cNvCxnSpPr>
          <p:nvPr/>
        </p:nvCxnSpPr>
        <p:spPr>
          <a:xfrm>
            <a:off x="7195160" y="3622948"/>
            <a:ext cx="1181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9AA83A6-CE1E-4E18-865C-9FE7047DCF9A}"/>
              </a:ext>
            </a:extLst>
          </p:cNvPr>
          <p:cNvCxnSpPr>
            <a:cxnSpLocks/>
          </p:cNvCxnSpPr>
          <p:nvPr/>
        </p:nvCxnSpPr>
        <p:spPr>
          <a:xfrm>
            <a:off x="10464140" y="3622948"/>
            <a:ext cx="1181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C0CF47-588F-4128-9E92-26F7A7FC1A5C}"/>
              </a:ext>
            </a:extLst>
          </p:cNvPr>
          <p:cNvCxnSpPr>
            <a:cxnSpLocks/>
          </p:cNvCxnSpPr>
          <p:nvPr/>
        </p:nvCxnSpPr>
        <p:spPr>
          <a:xfrm>
            <a:off x="13786460" y="3622948"/>
            <a:ext cx="1181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93ED171-43E7-4F61-AB51-934891CF0133}"/>
              </a:ext>
            </a:extLst>
          </p:cNvPr>
          <p:cNvSpPr txBox="1"/>
          <p:nvPr/>
        </p:nvSpPr>
        <p:spPr>
          <a:xfrm>
            <a:off x="1877785" y="2283680"/>
            <a:ext cx="1828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RGB</a:t>
            </a:r>
            <a:r>
              <a:rPr lang="en-US" altLang="zh-CN" sz="2400" dirty="0"/>
              <a:t> image</a:t>
            </a:r>
            <a:endParaRPr lang="zh-CN" altLang="en-US" sz="2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0668A6C-642E-424D-80C5-44D96EC73BB1}"/>
              </a:ext>
            </a:extLst>
          </p:cNvPr>
          <p:cNvSpPr txBox="1"/>
          <p:nvPr/>
        </p:nvSpPr>
        <p:spPr>
          <a:xfrm>
            <a:off x="8507628" y="2283680"/>
            <a:ext cx="1828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depth image</a:t>
            </a:r>
            <a:endParaRPr lang="zh-CN" altLang="en-US" sz="2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B9C7718-7363-448E-83C6-9879E698A756}"/>
              </a:ext>
            </a:extLst>
          </p:cNvPr>
          <p:cNvSpPr txBox="1"/>
          <p:nvPr/>
        </p:nvSpPr>
        <p:spPr>
          <a:xfrm>
            <a:off x="14720072" y="2253343"/>
            <a:ext cx="266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output </a:t>
            </a:r>
            <a:r>
              <a:rPr lang="en-US" altLang="zh-CN" sz="2400" dirty="0" err="1"/>
              <a:t>RGB</a:t>
            </a:r>
            <a:r>
              <a:rPr lang="en-US" altLang="zh-CN" sz="2400" dirty="0"/>
              <a:t> image</a:t>
            </a:r>
            <a:endParaRPr lang="zh-CN" altLang="en-US" sz="2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4A8B07-9E17-48A3-A9F3-D7A7CC21246B}"/>
              </a:ext>
            </a:extLst>
          </p:cNvPr>
          <p:cNvSpPr txBox="1"/>
          <p:nvPr/>
        </p:nvSpPr>
        <p:spPr>
          <a:xfrm>
            <a:off x="5181931" y="3392115"/>
            <a:ext cx="182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/>
              <a:t>R2D</a:t>
            </a:r>
            <a:r>
              <a:rPr lang="en-US" altLang="zh-CN" sz="2000" dirty="0"/>
              <a:t> generator</a:t>
            </a:r>
            <a:endParaRPr lang="zh-CN" altLang="en-US" sz="2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F5E55-F07A-4F35-B9EC-0EEE0C66FD11}"/>
              </a:ext>
            </a:extLst>
          </p:cNvPr>
          <p:cNvSpPr txBox="1"/>
          <p:nvPr/>
        </p:nvSpPr>
        <p:spPr>
          <a:xfrm>
            <a:off x="11860410" y="3392115"/>
            <a:ext cx="182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/>
              <a:t>D2R</a:t>
            </a:r>
            <a:r>
              <a:rPr lang="en-US" altLang="zh-CN" sz="2000" dirty="0"/>
              <a:t> generator</a:t>
            </a:r>
            <a:endParaRPr lang="zh-CN" altLang="en-US" sz="2000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EAB1ED0-8EB7-47D3-BF4C-0C13AA7D3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387" y="2708799"/>
            <a:ext cx="1828303" cy="18283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8CFF57A-85B3-4492-A03A-D0321786CFCA}"/>
              </a:ext>
            </a:extLst>
          </p:cNvPr>
          <p:cNvCxnSpPr/>
          <p:nvPr/>
        </p:nvCxnSpPr>
        <p:spPr>
          <a:xfrm>
            <a:off x="17206208" y="3622948"/>
            <a:ext cx="1036320" cy="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11744D7-7B8E-446B-910C-B4DC805037FB}"/>
              </a:ext>
            </a:extLst>
          </p:cNvPr>
          <p:cNvSpPr txBox="1"/>
          <p:nvPr/>
        </p:nvSpPr>
        <p:spPr>
          <a:xfrm>
            <a:off x="16794929" y="3064345"/>
            <a:ext cx="1828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rec loss</a:t>
            </a:r>
            <a:endParaRPr lang="zh-CN" altLang="en-US" sz="2400" dirty="0"/>
          </a:p>
        </p:txBody>
      </p:sp>
      <p:sp>
        <p:nvSpPr>
          <p:cNvPr id="44" name="梯形 43">
            <a:extLst>
              <a:ext uri="{FF2B5EF4-FFF2-40B4-BE49-F238E27FC236}">
                <a16:creationId xmlns:a16="http://schemas.microsoft.com/office/drawing/2014/main" id="{2B6E72E9-DCE1-4C71-988A-DAE085AB30A8}"/>
              </a:ext>
            </a:extLst>
          </p:cNvPr>
          <p:cNvSpPr/>
          <p:nvPr/>
        </p:nvSpPr>
        <p:spPr>
          <a:xfrm rot="5400000">
            <a:off x="5401546" y="4977785"/>
            <a:ext cx="1389072" cy="1828302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3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95FDC40C-0C69-4542-89C1-CE31FD439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52" y="4977784"/>
            <a:ext cx="1828303" cy="1828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E940AC42-005B-4160-A552-F3D67AE2A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5" y="7246767"/>
            <a:ext cx="1828303" cy="18283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8D365C0-3FAF-48C0-B060-34B18E5688C3}"/>
              </a:ext>
            </a:extLst>
          </p:cNvPr>
          <p:cNvCxnSpPr>
            <a:cxnSpLocks/>
          </p:cNvCxnSpPr>
          <p:nvPr/>
        </p:nvCxnSpPr>
        <p:spPr>
          <a:xfrm>
            <a:off x="3865220" y="4317484"/>
            <a:ext cx="1181100" cy="8799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C0F6F57-66C3-41B6-B692-5F1911FE3A73}"/>
              </a:ext>
            </a:extLst>
          </p:cNvPr>
          <p:cNvCxnSpPr>
            <a:cxnSpLocks/>
          </p:cNvCxnSpPr>
          <p:nvPr/>
        </p:nvCxnSpPr>
        <p:spPr>
          <a:xfrm>
            <a:off x="3865220" y="5876756"/>
            <a:ext cx="1181100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267EE2A-69CE-4E05-8C47-07DF9FF147E3}"/>
              </a:ext>
            </a:extLst>
          </p:cNvPr>
          <p:cNvCxnSpPr>
            <a:cxnSpLocks/>
          </p:cNvCxnSpPr>
          <p:nvPr/>
        </p:nvCxnSpPr>
        <p:spPr>
          <a:xfrm flipV="1">
            <a:off x="3865220" y="6586472"/>
            <a:ext cx="1181100" cy="157444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64C03F5-6163-4DFE-99C6-DFEA64DC551D}"/>
              </a:ext>
            </a:extLst>
          </p:cNvPr>
          <p:cNvSpPr txBox="1"/>
          <p:nvPr/>
        </p:nvSpPr>
        <p:spPr>
          <a:xfrm>
            <a:off x="3541618" y="5420464"/>
            <a:ext cx="1828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or</a:t>
            </a:r>
            <a:endParaRPr lang="zh-CN" altLang="en-US" sz="16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CA71CF9-67EB-48F7-B904-BF37095BAFFC}"/>
              </a:ext>
            </a:extLst>
          </p:cNvPr>
          <p:cNvSpPr txBox="1"/>
          <p:nvPr/>
        </p:nvSpPr>
        <p:spPr>
          <a:xfrm rot="18445732">
            <a:off x="3417058" y="6927426"/>
            <a:ext cx="1828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or</a:t>
            </a:r>
            <a:endParaRPr lang="zh-CN" altLang="en-US" sz="2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0824E69-0C5B-47AB-A6A2-9DD0810D70D2}"/>
              </a:ext>
            </a:extLst>
          </p:cNvPr>
          <p:cNvSpPr txBox="1"/>
          <p:nvPr/>
        </p:nvSpPr>
        <p:spPr>
          <a:xfrm>
            <a:off x="5198099" y="5678650"/>
            <a:ext cx="182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encoder</a:t>
            </a:r>
            <a:endParaRPr lang="zh-CN" altLang="en-US" sz="2000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9EEF093-063A-495F-B19E-B8F389344A0C}"/>
              </a:ext>
            </a:extLst>
          </p:cNvPr>
          <p:cNvCxnSpPr>
            <a:cxnSpLocks/>
          </p:cNvCxnSpPr>
          <p:nvPr/>
        </p:nvCxnSpPr>
        <p:spPr>
          <a:xfrm>
            <a:off x="7195160" y="5876756"/>
            <a:ext cx="1181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30429D9-7398-4B0E-BE55-3CF5BBA314F2}"/>
              </a:ext>
            </a:extLst>
          </p:cNvPr>
          <p:cNvSpPr/>
          <p:nvPr/>
        </p:nvSpPr>
        <p:spPr>
          <a:xfrm>
            <a:off x="8507629" y="5572562"/>
            <a:ext cx="1828302" cy="60837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9D701DD-F555-4AC1-82C2-4CF2020AC37B}"/>
              </a:ext>
            </a:extLst>
          </p:cNvPr>
          <p:cNvSpPr txBox="1"/>
          <p:nvPr/>
        </p:nvSpPr>
        <p:spPr>
          <a:xfrm>
            <a:off x="8507630" y="5645914"/>
            <a:ext cx="182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N(</a:t>
            </a:r>
            <a:r>
              <a:rPr lang="el-GR" altLang="zh-CN" sz="2400" b="1" dirty="0"/>
              <a:t>μ</a:t>
            </a:r>
            <a:r>
              <a:rPr lang="en-US" altLang="zh-CN" sz="2400" b="1" dirty="0"/>
              <a:t>, </a:t>
            </a:r>
            <a:r>
              <a:rPr lang="el-GR" altLang="zh-CN" sz="2400" b="1" dirty="0"/>
              <a:t>σ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89E9D86-4C0C-4D37-AE38-156A6A998D37}"/>
              </a:ext>
            </a:extLst>
          </p:cNvPr>
          <p:cNvSpPr/>
          <p:nvPr/>
        </p:nvSpPr>
        <p:spPr>
          <a:xfrm>
            <a:off x="8507629" y="7173415"/>
            <a:ext cx="1828302" cy="60837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2613BD3-F8B3-46F4-8BC1-1337B0750C30}"/>
              </a:ext>
            </a:extLst>
          </p:cNvPr>
          <p:cNvSpPr txBox="1"/>
          <p:nvPr/>
        </p:nvSpPr>
        <p:spPr>
          <a:xfrm>
            <a:off x="8507630" y="7246767"/>
            <a:ext cx="182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N(0, I)</a:t>
            </a:r>
            <a:endParaRPr lang="zh-CN" altLang="en-US" sz="2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E39B808-8230-424A-BBC4-3E3BF339EF98}"/>
              </a:ext>
            </a:extLst>
          </p:cNvPr>
          <p:cNvCxnSpPr>
            <a:cxnSpLocks/>
          </p:cNvCxnSpPr>
          <p:nvPr/>
        </p:nvCxnSpPr>
        <p:spPr>
          <a:xfrm>
            <a:off x="9433808" y="6334716"/>
            <a:ext cx="0" cy="643075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AF7B702-FAD0-4C17-BDFD-ADAC52A95F29}"/>
              </a:ext>
            </a:extLst>
          </p:cNvPr>
          <p:cNvSpPr txBox="1"/>
          <p:nvPr/>
        </p:nvSpPr>
        <p:spPr>
          <a:xfrm>
            <a:off x="9325404" y="6444242"/>
            <a:ext cx="1828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KL loss</a:t>
            </a:r>
            <a:endParaRPr lang="zh-CN" altLang="en-US" sz="2400" dirty="0"/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9433E79-E94E-44CD-9B14-F4902E6C4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690" y="4893205"/>
            <a:ext cx="1828303" cy="1828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梯形 73">
            <a:extLst>
              <a:ext uri="{FF2B5EF4-FFF2-40B4-BE49-F238E27FC236}">
                <a16:creationId xmlns:a16="http://schemas.microsoft.com/office/drawing/2014/main" id="{46F212C6-C18C-4C36-B566-F81069BF45BF}"/>
              </a:ext>
            </a:extLst>
          </p:cNvPr>
          <p:cNvSpPr/>
          <p:nvPr/>
        </p:nvSpPr>
        <p:spPr>
          <a:xfrm rot="5400000">
            <a:off x="18682783" y="4977785"/>
            <a:ext cx="1389072" cy="1828302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3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6279B43-F62D-4F44-9804-450ADB852288}"/>
              </a:ext>
            </a:extLst>
          </p:cNvPr>
          <p:cNvCxnSpPr>
            <a:cxnSpLocks/>
          </p:cNvCxnSpPr>
          <p:nvPr/>
        </p:nvCxnSpPr>
        <p:spPr>
          <a:xfrm flipV="1">
            <a:off x="10545782" y="4112671"/>
            <a:ext cx="1099458" cy="1764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52F2D72-F168-45F4-8206-AABD6B4516B1}"/>
              </a:ext>
            </a:extLst>
          </p:cNvPr>
          <p:cNvCxnSpPr>
            <a:cxnSpLocks/>
          </p:cNvCxnSpPr>
          <p:nvPr/>
        </p:nvCxnSpPr>
        <p:spPr>
          <a:xfrm>
            <a:off x="17118530" y="4112671"/>
            <a:ext cx="1123998" cy="1356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6BE8084-39DE-4218-A895-4CF0586DAD6A}"/>
              </a:ext>
            </a:extLst>
          </p:cNvPr>
          <p:cNvCxnSpPr>
            <a:cxnSpLocks/>
          </p:cNvCxnSpPr>
          <p:nvPr/>
        </p:nvCxnSpPr>
        <p:spPr>
          <a:xfrm>
            <a:off x="17118530" y="5807356"/>
            <a:ext cx="1181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B0AA323E-96D3-43F3-B1F3-97C6093C99D3}"/>
              </a:ext>
            </a:extLst>
          </p:cNvPr>
          <p:cNvSpPr txBox="1"/>
          <p:nvPr/>
        </p:nvSpPr>
        <p:spPr>
          <a:xfrm>
            <a:off x="18446231" y="5661102"/>
            <a:ext cx="182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discriminator</a:t>
            </a:r>
            <a:endParaRPr lang="zh-CN" altLang="en-US" sz="24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032EB06-6B95-4F92-961B-B1C24AED985B}"/>
              </a:ext>
            </a:extLst>
          </p:cNvPr>
          <p:cNvCxnSpPr/>
          <p:nvPr/>
        </p:nvCxnSpPr>
        <p:spPr>
          <a:xfrm>
            <a:off x="20559008" y="5876746"/>
            <a:ext cx="1036320" cy="0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3C7242A-61CE-4AF8-B0F8-B7C547EDAE13}"/>
              </a:ext>
            </a:extLst>
          </p:cNvPr>
          <p:cNvSpPr txBox="1"/>
          <p:nvPr/>
        </p:nvSpPr>
        <p:spPr>
          <a:xfrm>
            <a:off x="21514131" y="5458379"/>
            <a:ext cx="1828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adversarial loss</a:t>
            </a:r>
            <a:endParaRPr lang="zh-CN" altLang="en-US" sz="2400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F06BF388-2ABA-4BB4-8ECE-51CC7C676579}"/>
              </a:ext>
            </a:extLst>
          </p:cNvPr>
          <p:cNvSpPr/>
          <p:nvPr/>
        </p:nvSpPr>
        <p:spPr>
          <a:xfrm>
            <a:off x="15137470" y="7839804"/>
            <a:ext cx="8246178" cy="104490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A0E103F-1983-495C-AEE8-562FA8209D6A}"/>
              </a:ext>
            </a:extLst>
          </p:cNvPr>
          <p:cNvSpPr txBox="1"/>
          <p:nvPr/>
        </p:nvSpPr>
        <p:spPr>
          <a:xfrm>
            <a:off x="15349990" y="7873618"/>
            <a:ext cx="8588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Color Legend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      +      novel view synthesis                    +       texture transfer</a:t>
            </a:r>
          </a:p>
          <a:p>
            <a:endParaRPr lang="zh-CN" altLang="en-US" sz="24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D8796A0-4051-44B2-A560-FEC48E0314C6}"/>
              </a:ext>
            </a:extLst>
          </p:cNvPr>
          <p:cNvSpPr/>
          <p:nvPr/>
        </p:nvSpPr>
        <p:spPr>
          <a:xfrm>
            <a:off x="15558227" y="8372542"/>
            <a:ext cx="244931" cy="2282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505B524-0F81-4E35-A66F-683B4136735C}"/>
              </a:ext>
            </a:extLst>
          </p:cNvPr>
          <p:cNvSpPr/>
          <p:nvPr/>
        </p:nvSpPr>
        <p:spPr>
          <a:xfrm>
            <a:off x="16052204" y="8372542"/>
            <a:ext cx="244931" cy="2282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6460D65-60C9-4FAF-AE29-4AEB85A31243}"/>
              </a:ext>
            </a:extLst>
          </p:cNvPr>
          <p:cNvSpPr/>
          <p:nvPr/>
        </p:nvSpPr>
        <p:spPr>
          <a:xfrm>
            <a:off x="19998771" y="8372542"/>
            <a:ext cx="244931" cy="2282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1FCCD82-DC73-4D5C-B3CB-DBA7E6641200}"/>
              </a:ext>
            </a:extLst>
          </p:cNvPr>
          <p:cNvSpPr/>
          <p:nvPr/>
        </p:nvSpPr>
        <p:spPr>
          <a:xfrm>
            <a:off x="20492748" y="8372542"/>
            <a:ext cx="244931" cy="22825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44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hdj0803@qq.com</dc:creator>
  <cp:lastModifiedBy>hdj0803@qq.com</cp:lastModifiedBy>
  <cp:revision>6</cp:revision>
  <dcterms:created xsi:type="dcterms:W3CDTF">2020-05-05T14:14:49Z</dcterms:created>
  <dcterms:modified xsi:type="dcterms:W3CDTF">2020-05-05T15:05:54Z</dcterms:modified>
</cp:coreProperties>
</file>