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B2C07-A995-4C87-9D88-CD30E5A7C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8202DF-0A34-489C-A31B-44F73333D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057A7-6213-4121-91FF-FD633882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9B10-FE86-4057-92E0-D68C5195ACE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CD0E5-2FF8-4B87-AE47-B7E350F0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0C694-FED0-46F0-B106-479A29DB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E6A7-0998-401B-939B-9C27A6E97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98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5A56B-921B-44F3-B18B-B0B7D5E6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B76832-4F0F-4702-B2E7-77DF8A453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F8492-6A3F-4EB8-BC8C-C9939D245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9B10-FE86-4057-92E0-D68C5195ACE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A76D0-6927-457D-A044-A8FEB224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AAFB8-2C71-46E8-84FB-4EA029D9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E6A7-0998-401B-939B-9C27A6E97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2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BEF8C5-95DD-4ACC-BF28-C44DAE380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3E8467-23B5-43AC-A662-276B5B4AC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F13B3-EA6C-4E44-AB5C-4874EF06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9B10-FE86-4057-92E0-D68C5195ACE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A84D4-6430-41D2-9B28-A58379B9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1255EE-18A0-4607-B919-17D24F2B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E6A7-0998-401B-939B-9C27A6E97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8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06B07-9B74-451B-9C90-5B5B3590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2D77E-7459-450D-9B9A-AEB0C06CB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D1AF29-E1D1-4F84-9221-B02E264D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9B10-FE86-4057-92E0-D68C5195ACE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E49DD-9C0E-4E59-8C6F-598CBD89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82206-87FB-4A46-AFB4-6E87A7A8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E6A7-0998-401B-939B-9C27A6E97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71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68B0E-5774-4FCD-93CC-591AD7BD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35444-25A6-4280-BA67-00A5DDBE4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3A9A79-FA57-43E9-A794-9EBA1D70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9B10-FE86-4057-92E0-D68C5195ACE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74F49-8DC1-46F1-975B-9EA38B47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59739-B67E-42AD-9420-734C7873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E6A7-0998-401B-939B-9C27A6E97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13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452C9-A940-4482-A0EE-C7D6C015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6A574-704E-4543-B679-E381E037C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E1EF69-365F-4B4C-8354-DC5A8DE18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C39F6B-1599-4F30-AB57-01622FF8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9B10-FE86-4057-92E0-D68C5195ACE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92F580-5128-4181-8C61-C3CD5898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D3AC77-A8D2-4200-96B0-1095CEE9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E6A7-0998-401B-939B-9C27A6E97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76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80A95-CAAA-463E-B983-D40D700A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804C5F-3B34-461D-9D8C-D905B3BD8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00F91E-B96F-4364-9AF3-ECA35EACD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ED3A6-1E80-493C-A972-4C41C23A3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F98950-3065-4947-81DC-74286657F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844DD7-7170-412B-9B4F-BC23E075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9B10-FE86-4057-92E0-D68C5195ACE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800574-6E81-491A-AC7B-94BD46A7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107E34-A1AC-40B0-AAC2-0A5C0B11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E6A7-0998-401B-939B-9C27A6E97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82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2B535-342D-4EA8-98D9-8B3D35CD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08AE13-0404-4558-A5EE-4B98D459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9B10-FE86-4057-92E0-D68C5195ACE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DF7A4E-EF11-4FB5-B58F-675911A8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54DD9C-DF9F-41AC-A4CA-60A2883F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E6A7-0998-401B-939B-9C27A6E97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59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1C24D9-1BE4-419D-8F63-3721F8C9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9B10-FE86-4057-92E0-D68C5195ACE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71B689-6817-4B1B-B7D2-6B63A6D4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5E0D6D-44DD-42BD-988A-5A25EB03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E6A7-0998-401B-939B-9C27A6E97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01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54392-A2CF-4F67-95B8-BC7F17DBB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422B2-4969-4144-B3BF-A4BFAF27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E4D6B2-3C6F-4B25-B450-86C1DDD6B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CD092F-3108-44B3-AFCB-9663C8FD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9B10-FE86-4057-92E0-D68C5195ACE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34BED0-FF4E-4737-BCCC-DC16E688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9082FD-B2FD-4AB9-B6D3-CF9CE6C4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E6A7-0998-401B-939B-9C27A6E97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6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8A9B3-4802-472C-82DE-807E2A4C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3E0BA7-6DB7-4BA4-B80C-DCE0C5E46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5405C5-64BD-4853-812C-A7FE06930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36C99B-1805-4CAD-8E5F-53E55680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9B10-FE86-4057-92E0-D68C5195ACE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B8A0E3-36A3-4C28-9036-570ACBF5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59E60-E9B5-403D-9279-48BCFFE6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E6A7-0998-401B-939B-9C27A6E97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82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39FFD8-5BCB-472B-863A-FA642B94A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FE43BB-2A11-4D21-BAA6-C22C118A9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2AC2E-4D61-4868-84BB-C5F9901F3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59B10-FE86-4057-92E0-D68C5195ACE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7FCD4-392B-4BB4-8978-AB35EF55F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D8CA0-4DFE-4DAD-A839-AD845B79F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EE6A7-0998-401B-939B-9C27A6E97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3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2120BE1-43ED-4460-A74B-9A6F4DEB5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520" y="1016725"/>
            <a:ext cx="8269703" cy="559617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60337A7-8F63-4493-9AAF-49DF673EB0F3}"/>
              </a:ext>
            </a:extLst>
          </p:cNvPr>
          <p:cNvCxnSpPr>
            <a:cxnSpLocks/>
          </p:cNvCxnSpPr>
          <p:nvPr/>
        </p:nvCxnSpPr>
        <p:spPr>
          <a:xfrm>
            <a:off x="2894028" y="1016725"/>
            <a:ext cx="0" cy="55483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64D934E-C489-4893-BB21-9AC7C08A7C42}"/>
              </a:ext>
            </a:extLst>
          </p:cNvPr>
          <p:cNvCxnSpPr>
            <a:cxnSpLocks/>
          </p:cNvCxnSpPr>
          <p:nvPr/>
        </p:nvCxnSpPr>
        <p:spPr>
          <a:xfrm flipH="1">
            <a:off x="1872520" y="1796692"/>
            <a:ext cx="817645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F345675-B55A-4810-8424-9DE5740A24A2}"/>
              </a:ext>
            </a:extLst>
          </p:cNvPr>
          <p:cNvSpPr txBox="1"/>
          <p:nvPr/>
        </p:nvSpPr>
        <p:spPr>
          <a:xfrm>
            <a:off x="5396336" y="650449"/>
            <a:ext cx="2243579" cy="36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/>
              <a:t>style input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160F57-621C-447E-9A61-E0AAD357DA1E}"/>
              </a:ext>
            </a:extLst>
          </p:cNvPr>
          <p:cNvSpPr txBox="1"/>
          <p:nvPr/>
        </p:nvSpPr>
        <p:spPr>
          <a:xfrm rot="16200000">
            <a:off x="230173" y="3996223"/>
            <a:ext cx="27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/>
              <a:t>content input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83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99EE3EE-6AA3-4F9C-A0C4-0B64C2C0C5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7" t="10889" r="9050" b="11534"/>
          <a:stretch/>
        </p:blipFill>
        <p:spPr>
          <a:xfrm>
            <a:off x="2058555" y="1405026"/>
            <a:ext cx="8074889" cy="5306859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5A2992C-1FEC-4827-90B0-3B48BAA207AE}"/>
              </a:ext>
            </a:extLst>
          </p:cNvPr>
          <p:cNvCxnSpPr>
            <a:cxnSpLocks/>
          </p:cNvCxnSpPr>
          <p:nvPr/>
        </p:nvCxnSpPr>
        <p:spPr>
          <a:xfrm>
            <a:off x="6064367" y="1163526"/>
            <a:ext cx="0" cy="55483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48E9851-63E3-46DE-B782-E1FF29196842}"/>
              </a:ext>
            </a:extLst>
          </p:cNvPr>
          <p:cNvSpPr txBox="1"/>
          <p:nvPr/>
        </p:nvSpPr>
        <p:spPr>
          <a:xfrm>
            <a:off x="2058556" y="1093509"/>
            <a:ext cx="400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 </a:t>
            </a:r>
            <a:r>
              <a:rPr lang="en-US" altLang="zh-CN" sz="1600" dirty="0" err="1"/>
              <a:t>input1</a:t>
            </a:r>
            <a:r>
              <a:rPr lang="en-US" altLang="zh-CN" sz="1600" dirty="0"/>
              <a:t>         </a:t>
            </a:r>
            <a:r>
              <a:rPr lang="en-US" altLang="zh-CN" sz="1600" dirty="0" err="1"/>
              <a:t>input2</a:t>
            </a:r>
            <a:r>
              <a:rPr lang="en-US" altLang="zh-CN" sz="1600" dirty="0"/>
              <a:t>       </a:t>
            </a:r>
            <a:r>
              <a:rPr lang="en-US" altLang="zh-CN" sz="1600" dirty="0" err="1"/>
              <a:t>output1</a:t>
            </a:r>
            <a:r>
              <a:rPr lang="en-US" altLang="zh-CN" sz="1600" dirty="0"/>
              <a:t>      </a:t>
            </a:r>
            <a:r>
              <a:rPr lang="en-US" altLang="zh-CN" sz="1600" dirty="0" err="1"/>
              <a:t>output2</a:t>
            </a:r>
            <a:endParaRPr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8989B0-C41D-4221-8379-8BD95415ED42}"/>
              </a:ext>
            </a:extLst>
          </p:cNvPr>
          <p:cNvSpPr txBox="1"/>
          <p:nvPr/>
        </p:nvSpPr>
        <p:spPr>
          <a:xfrm>
            <a:off x="6127634" y="1114999"/>
            <a:ext cx="400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 </a:t>
            </a:r>
            <a:r>
              <a:rPr lang="en-US" altLang="zh-CN" sz="1600" dirty="0" err="1"/>
              <a:t>input1</a:t>
            </a:r>
            <a:r>
              <a:rPr lang="en-US" altLang="zh-CN" sz="1600" dirty="0"/>
              <a:t>         </a:t>
            </a:r>
            <a:r>
              <a:rPr lang="en-US" altLang="zh-CN" sz="1600" dirty="0" err="1"/>
              <a:t>input2</a:t>
            </a:r>
            <a:r>
              <a:rPr lang="en-US" altLang="zh-CN" sz="1600" dirty="0"/>
              <a:t>       </a:t>
            </a:r>
            <a:r>
              <a:rPr lang="en-US" altLang="zh-CN" sz="1600" dirty="0" err="1"/>
              <a:t>output1</a:t>
            </a:r>
            <a:r>
              <a:rPr lang="en-US" altLang="zh-CN" sz="1600" dirty="0"/>
              <a:t>      </a:t>
            </a:r>
            <a:r>
              <a:rPr lang="en-US" altLang="zh-CN" sz="1600" dirty="0" err="1"/>
              <a:t>output2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5079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2014732-93B3-45D4-A617-DB3C587A3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6" t="11688" r="10119" b="11323"/>
          <a:stretch/>
        </p:blipFill>
        <p:spPr>
          <a:xfrm>
            <a:off x="1264763" y="427811"/>
            <a:ext cx="9662474" cy="6430189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3584C9A-AD4F-4C54-A823-3C9BE18FEB4C}"/>
              </a:ext>
            </a:extLst>
          </p:cNvPr>
          <p:cNvCxnSpPr>
            <a:cxnSpLocks/>
          </p:cNvCxnSpPr>
          <p:nvPr/>
        </p:nvCxnSpPr>
        <p:spPr>
          <a:xfrm>
            <a:off x="2491609" y="0"/>
            <a:ext cx="0" cy="67590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4391906-F5DB-4AB4-AD79-6110509613B3}"/>
              </a:ext>
            </a:extLst>
          </p:cNvPr>
          <p:cNvSpPr txBox="1"/>
          <p:nvPr/>
        </p:nvSpPr>
        <p:spPr>
          <a:xfrm>
            <a:off x="1351545" y="98982"/>
            <a:ext cx="9460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  input                                                                              output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716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1C81D30-2DCA-41CC-92FB-E433EFE306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0" t="11920" r="10424" b="13080"/>
          <a:stretch/>
        </p:blipFill>
        <p:spPr>
          <a:xfrm>
            <a:off x="1696824" y="798267"/>
            <a:ext cx="9096866" cy="59089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8EC8166-BBAE-42C3-ADBD-18D2D04F8F61}"/>
              </a:ext>
            </a:extLst>
          </p:cNvPr>
          <p:cNvSpPr txBox="1"/>
          <p:nvPr/>
        </p:nvSpPr>
        <p:spPr>
          <a:xfrm>
            <a:off x="1851166" y="459713"/>
            <a:ext cx="8838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   1</a:t>
            </a:r>
            <a:r>
              <a:rPr lang="en-US" altLang="zh-CN" sz="1600" baseline="30000" dirty="0"/>
              <a:t>st</a:t>
            </a:r>
            <a:r>
              <a:rPr lang="en-US" altLang="zh-CN" sz="1600" dirty="0"/>
              <a:t>                     2</a:t>
            </a:r>
            <a:r>
              <a:rPr lang="en-US" altLang="zh-CN" sz="1600" baseline="30000" dirty="0"/>
              <a:t>nd</a:t>
            </a:r>
            <a:r>
              <a:rPr lang="en-US" altLang="zh-CN" sz="1600" dirty="0"/>
              <a:t>                   3</a:t>
            </a:r>
            <a:r>
              <a:rPr lang="en-US" altLang="zh-CN" sz="1600" baseline="30000" dirty="0"/>
              <a:t>rd</a:t>
            </a:r>
            <a:r>
              <a:rPr lang="en-US" altLang="zh-CN" sz="1600" dirty="0"/>
              <a:t>                    4</a:t>
            </a:r>
            <a:r>
              <a:rPr lang="en-US" altLang="zh-CN" sz="1600" baseline="30000" dirty="0"/>
              <a:t>th</a:t>
            </a:r>
            <a:r>
              <a:rPr lang="en-US" altLang="zh-CN" sz="1600" dirty="0"/>
              <a:t>                     5</a:t>
            </a:r>
            <a:r>
              <a:rPr lang="en-US" altLang="zh-CN" sz="1600" baseline="30000" dirty="0"/>
              <a:t>th</a:t>
            </a:r>
            <a:r>
              <a:rPr lang="en-US" altLang="zh-CN" sz="1600" dirty="0"/>
              <a:t>                   6</a:t>
            </a:r>
            <a:r>
              <a:rPr lang="en-US" altLang="zh-CN" sz="1600" baseline="30000" dirty="0"/>
              <a:t>th</a:t>
            </a:r>
            <a:r>
              <a:rPr lang="en-US" altLang="zh-CN" sz="1600" dirty="0"/>
              <a:t>                     7</a:t>
            </a:r>
            <a:r>
              <a:rPr lang="en-US" altLang="zh-CN" sz="1600" baseline="30000" dirty="0"/>
              <a:t>th</a:t>
            </a:r>
            <a:r>
              <a:rPr lang="en-US" altLang="zh-CN" sz="1600" dirty="0"/>
              <a:t>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5658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F7D8D7F-B429-41E6-9897-6BA8AB5E88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0" t="11147" r="12142" b="11791"/>
          <a:stretch/>
        </p:blipFill>
        <p:spPr>
          <a:xfrm>
            <a:off x="1825657" y="877517"/>
            <a:ext cx="8540685" cy="59804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D8E0036-2D82-4D19-ABBF-2D318A84F5F1}"/>
              </a:ext>
            </a:extLst>
          </p:cNvPr>
          <p:cNvSpPr txBox="1"/>
          <p:nvPr/>
        </p:nvSpPr>
        <p:spPr>
          <a:xfrm>
            <a:off x="1825657" y="538963"/>
            <a:ext cx="8838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   input                           AF                             </a:t>
            </a:r>
            <a:r>
              <a:rPr lang="en-US" altLang="zh-CN" sz="1600" dirty="0" err="1"/>
              <a:t>mv3d</a:t>
            </a:r>
            <a:r>
              <a:rPr lang="en-US" altLang="zh-CN" sz="1600" dirty="0"/>
              <a:t>                         ours                          target</a:t>
            </a:r>
            <a:endParaRPr lang="zh-CN" altLang="en-US" sz="16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C7CF623-130A-4471-95A9-19FC7260B9A2}"/>
              </a:ext>
            </a:extLst>
          </p:cNvPr>
          <p:cNvCxnSpPr>
            <a:cxnSpLocks/>
          </p:cNvCxnSpPr>
          <p:nvPr/>
        </p:nvCxnSpPr>
        <p:spPr>
          <a:xfrm>
            <a:off x="3302314" y="98981"/>
            <a:ext cx="0" cy="67590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F44B080-BDD3-4D5F-8431-A86E9BFA52FB}"/>
              </a:ext>
            </a:extLst>
          </p:cNvPr>
          <p:cNvCxnSpPr>
            <a:cxnSpLocks/>
          </p:cNvCxnSpPr>
          <p:nvPr/>
        </p:nvCxnSpPr>
        <p:spPr>
          <a:xfrm>
            <a:off x="8920690" y="98981"/>
            <a:ext cx="0" cy="67590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31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6C257AB-7988-4D5D-8CCE-7A629352B5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4"/>
          <a:stretch/>
        </p:blipFill>
        <p:spPr>
          <a:xfrm>
            <a:off x="1414021" y="480766"/>
            <a:ext cx="9365617" cy="63772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E7E46CF-0C09-454E-964D-4164078C404B}"/>
              </a:ext>
            </a:extLst>
          </p:cNvPr>
          <p:cNvSpPr txBox="1"/>
          <p:nvPr/>
        </p:nvSpPr>
        <p:spPr>
          <a:xfrm>
            <a:off x="1412363" y="142212"/>
            <a:ext cx="4683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   input                     output                    target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42B6E7-6968-4BAC-BDF0-BB58752B15BE}"/>
              </a:ext>
            </a:extLst>
          </p:cNvPr>
          <p:cNvSpPr txBox="1"/>
          <p:nvPr/>
        </p:nvSpPr>
        <p:spPr>
          <a:xfrm>
            <a:off x="6400714" y="142212"/>
            <a:ext cx="4683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   input                     output                    target</a:t>
            </a:r>
            <a:endParaRPr lang="zh-CN" altLang="en-US" sz="16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1401FFD-1534-4D0C-AF6F-EB1F33D76840}"/>
              </a:ext>
            </a:extLst>
          </p:cNvPr>
          <p:cNvCxnSpPr>
            <a:cxnSpLocks/>
          </p:cNvCxnSpPr>
          <p:nvPr/>
        </p:nvCxnSpPr>
        <p:spPr>
          <a:xfrm>
            <a:off x="6089506" y="98981"/>
            <a:ext cx="0" cy="67590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5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E7E46CF-0C09-454E-964D-4164078C404B}"/>
              </a:ext>
            </a:extLst>
          </p:cNvPr>
          <p:cNvSpPr txBox="1"/>
          <p:nvPr/>
        </p:nvSpPr>
        <p:spPr>
          <a:xfrm>
            <a:off x="1412363" y="142212"/>
            <a:ext cx="4683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   input                       </a:t>
            </a:r>
            <a:r>
              <a:rPr lang="en-US" altLang="zh-CN" sz="1600" dirty="0" err="1"/>
              <a:t>vp1</a:t>
            </a:r>
            <a:r>
              <a:rPr lang="en-US" altLang="zh-CN" sz="1600" dirty="0"/>
              <a:t>                         </a:t>
            </a:r>
            <a:r>
              <a:rPr lang="en-US" altLang="zh-CN" sz="1600" dirty="0" err="1"/>
              <a:t>vp2</a:t>
            </a:r>
            <a:endParaRPr lang="zh-CN" alt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FEE1A2-6B82-4078-91BA-BD37F8B0D2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8"/>
          <a:stretch/>
        </p:blipFill>
        <p:spPr>
          <a:xfrm>
            <a:off x="1412363" y="480766"/>
            <a:ext cx="9389763" cy="6377234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1401FFD-1534-4D0C-AF6F-EB1F33D76840}"/>
              </a:ext>
            </a:extLst>
          </p:cNvPr>
          <p:cNvCxnSpPr>
            <a:cxnSpLocks/>
          </p:cNvCxnSpPr>
          <p:nvPr/>
        </p:nvCxnSpPr>
        <p:spPr>
          <a:xfrm>
            <a:off x="6089506" y="98981"/>
            <a:ext cx="0" cy="67590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1ABC0FB-DE3F-41E3-9959-D5E08FDFDCF8}"/>
              </a:ext>
            </a:extLst>
          </p:cNvPr>
          <p:cNvSpPr txBox="1"/>
          <p:nvPr/>
        </p:nvSpPr>
        <p:spPr>
          <a:xfrm>
            <a:off x="6428994" y="142212"/>
            <a:ext cx="4683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   input                       </a:t>
            </a:r>
            <a:r>
              <a:rPr lang="en-US" altLang="zh-CN" sz="1600" dirty="0" err="1"/>
              <a:t>vp1</a:t>
            </a:r>
            <a:r>
              <a:rPr lang="en-US" altLang="zh-CN" sz="1600" dirty="0"/>
              <a:t>                         </a:t>
            </a:r>
            <a:r>
              <a:rPr lang="en-US" altLang="zh-CN" sz="1600" dirty="0" err="1"/>
              <a:t>vp2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875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47</Words>
  <Application>Microsoft Office PowerPoint</Application>
  <PresentationFormat>宽屏</PresentationFormat>
  <Paragraphs>11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hdj0803@qq.com</dc:creator>
  <cp:lastModifiedBy>hdj0803@qq.com</cp:lastModifiedBy>
  <cp:revision>8</cp:revision>
  <dcterms:created xsi:type="dcterms:W3CDTF">2020-05-06T08:30:11Z</dcterms:created>
  <dcterms:modified xsi:type="dcterms:W3CDTF">2020-05-06T18:10:34Z</dcterms:modified>
</cp:coreProperties>
</file>