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4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Mathematical-03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金奕成 杨天正 黄道吉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边界条件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ALGORITHM65 :FIND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类似快排的算法</a:t>
            </a:r>
            <a:r>
              <a:rPr lang="en-US" altLang="zh-CN"/>
              <a:t>, </a:t>
            </a:r>
            <a:r>
              <a:rPr lang="zh-CN" altLang="en-US"/>
              <a:t>只对一部分排序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ALGORITHM63: PARTITION</a:t>
            </a:r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2448560"/>
            <a:ext cx="10504805" cy="3105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比较次数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861820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/>
              <a:t>类似快排的分析</a:t>
            </a:r>
            <a:r>
              <a:rPr lang="en-US" altLang="zh-CN"/>
              <a:t>, </a:t>
            </a:r>
            <a:r>
              <a:rPr lang="zh-CN" altLang="en-US"/>
              <a:t>得到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分别是要找的元素在枢轴量的右边和左边的情况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2504440"/>
            <a:ext cx="9022080" cy="122618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4487545"/>
            <a:ext cx="7551420" cy="995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594860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16325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94860" y="242824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594860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594860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16325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94860" y="242824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594860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7030" y="3605530"/>
            <a:ext cx="182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消去</a:t>
            </a:r>
            <a:r>
              <a:rPr lang="en-US" altLang="zh-CN"/>
              <a:t>A</a:t>
            </a:r>
            <a:r>
              <a:rPr lang="en-US" altLang="zh-CN" baseline="-25000"/>
              <a:t>n + 1, t + 1</a:t>
            </a:r>
            <a:endParaRPr lang="en-US" altLang="zh-CN" baseline="-25000"/>
          </a:p>
        </p:txBody>
      </p:sp>
      <p:cxnSp>
        <p:nvCxnSpPr>
          <p:cNvPr id="15" name="直接箭头连接符 14"/>
          <p:cNvCxnSpPr>
            <a:stCxn id="11" idx="3"/>
          </p:cNvCxnSpPr>
          <p:nvPr/>
        </p:nvCxnSpPr>
        <p:spPr>
          <a:xfrm flipH="1" flipV="1">
            <a:off x="1725295" y="3776980"/>
            <a:ext cx="471170" cy="12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703195" y="355346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361690" y="200660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594860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16325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94860" y="242824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594860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5265" y="4009390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消去</a:t>
            </a:r>
            <a:r>
              <a:rPr lang="en-US" altLang="zh-CN"/>
              <a:t>A</a:t>
            </a:r>
            <a:r>
              <a:rPr lang="en-US" altLang="zh-CN" baseline="-25000"/>
              <a:t>n + 1, t + 1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en-US" altLang="zh-CN" baseline="-25000"/>
              <a:t>n + 1, t + 1</a:t>
            </a:r>
            <a:endParaRPr lang="en-US" altLang="zh-CN" baseline="-25000"/>
          </a:p>
        </p:txBody>
      </p:sp>
      <p:sp>
        <p:nvSpPr>
          <p:cNvPr id="16" name="左大括号 15"/>
          <p:cNvSpPr/>
          <p:nvPr/>
        </p:nvSpPr>
        <p:spPr>
          <a:xfrm>
            <a:off x="1571625" y="3764280"/>
            <a:ext cx="469265" cy="12103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679065" y="355981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231515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411980" y="410210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302125" y="360553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950210" y="4562475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594860" y="4562475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pic>
        <p:nvPicPr>
          <p:cNvPr id="4" name="内容占位符 3" descr="C:\Users\AndrewHuang\Documents\GitHub\course_pku\Algorithm Design and Analysis\seminar\pre\paper\4.png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96465" y="2006918"/>
            <a:ext cx="8129270" cy="356616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1570990" y="2105660"/>
            <a:ext cx="469900" cy="1316990"/>
          </a:xfrm>
          <a:prstGeom prst="leftBracke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571625" y="2006600"/>
            <a:ext cx="469265" cy="1303020"/>
          </a:xfrm>
          <a:prstGeom prst="leftBrace">
            <a:avLst>
              <a:gd name="adj1" fmla="val 8333"/>
              <a:gd name="adj2" fmla="val 520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265" y="2335530"/>
            <a:ext cx="135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由定义得到这三个式子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594860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16325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594860" y="242824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594860" y="298069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5265" y="4009390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消去</a:t>
            </a:r>
            <a:r>
              <a:rPr lang="en-US" altLang="zh-CN"/>
              <a:t>A</a:t>
            </a:r>
            <a:r>
              <a:rPr lang="en-US" altLang="zh-CN" baseline="-25000"/>
              <a:t>n + 1, t + 1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en-US" altLang="zh-CN" baseline="-25000"/>
              <a:t>n + 1, t + 1</a:t>
            </a:r>
            <a:endParaRPr lang="en-US" altLang="zh-CN" baseline="-25000"/>
          </a:p>
        </p:txBody>
      </p:sp>
      <p:sp>
        <p:nvSpPr>
          <p:cNvPr id="16" name="左大括号 15"/>
          <p:cNvSpPr/>
          <p:nvPr/>
        </p:nvSpPr>
        <p:spPr>
          <a:xfrm>
            <a:off x="1571625" y="3764280"/>
            <a:ext cx="469265" cy="12103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679065" y="355981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231515" y="196088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411980" y="410210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302125" y="3605530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950210" y="4562475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594860" y="4562475"/>
            <a:ext cx="552450" cy="460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678305" y="5409565"/>
            <a:ext cx="5397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5265" y="5086985"/>
            <a:ext cx="1356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消去最后两项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解递推方程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所以只需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就可以得到和</a:t>
            </a:r>
            <a:r>
              <a:rPr lang="en-US" altLang="zh-CN"/>
              <a:t>AB</a:t>
            </a:r>
            <a:r>
              <a:rPr lang="zh-CN" altLang="en-US"/>
              <a:t>无关的式子</a:t>
            </a:r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2545715"/>
            <a:ext cx="7552690" cy="476250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05" y="4148455"/>
            <a:ext cx="7552055" cy="921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宽屏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解递推方程</vt:lpstr>
      <vt:lpstr>解递推方程</vt:lpstr>
      <vt:lpstr>解递推方程</vt:lpstr>
      <vt:lpstr>解递推方程</vt:lpstr>
      <vt:lpstr>解递推方程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DanD</cp:lastModifiedBy>
  <cp:revision>6</cp:revision>
  <dcterms:created xsi:type="dcterms:W3CDTF">2015-05-05T08:02:00Z</dcterms:created>
  <dcterms:modified xsi:type="dcterms:W3CDTF">2018-04-01T08:03:24Z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