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Mathematical-03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金奕成 杨天正 黄道吉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边界条件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类似对快排时间复杂度的分析</a:t>
            </a:r>
            <a:endParaRPr lang="zh-CN" altLang="en-US"/>
          </a:p>
        </p:txBody>
      </p:sp>
      <p:pic>
        <p:nvPicPr>
          <p:cNvPr id="4" name="图片 3" descr="C:\Users\AndrewHuang\Documents\GitHub\course_pku\Algorithm Design and Analysis\seminar\pre\paper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79893" y="2331720"/>
            <a:ext cx="829246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边界条件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类似对快排时间复杂度的分析</a:t>
            </a:r>
            <a:endParaRPr lang="zh-CN" altLang="en-US"/>
          </a:p>
        </p:txBody>
      </p:sp>
      <p:pic>
        <p:nvPicPr>
          <p:cNvPr id="4" name="图片 3" descr="C:\Users\AndrewHuang\Documents\GitHub\course_pku\Algorithm Design and Analysis\seminar\pre\paper\8.png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00438" y="2331720"/>
            <a:ext cx="465137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这样就可以求解刚才的方程了</a:t>
            </a:r>
            <a:endParaRPr lang="zh-CN" altLang="en-US"/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2529840"/>
            <a:ext cx="8571230" cy="3647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这同样是一个递推式</a:t>
            </a:r>
            <a:endParaRPr lang="zh-CN" altLang="en-US"/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2665095"/>
            <a:ext cx="10057765" cy="3113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归纳</a:t>
            </a:r>
            <a:endParaRPr lang="zh-CN" altLang="en-US"/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546350"/>
            <a:ext cx="10058400" cy="1437005"/>
          </a:xfrm>
          <a:prstGeom prst="rect">
            <a:avLst/>
          </a:prstGeom>
        </p:spPr>
      </p:pic>
      <p:pic>
        <p:nvPicPr>
          <p:cNvPr id="5" name="图片 4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0" y="4375150"/>
            <a:ext cx="8862060" cy="2033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求中位数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838960"/>
            <a:ext cx="10515600" cy="4351338"/>
          </a:xfrm>
        </p:spPr>
        <p:txBody>
          <a:bodyPr/>
          <a:p>
            <a:r>
              <a:rPr lang="zh-CN" altLang="en-US"/>
              <a:t>将</a:t>
            </a:r>
            <a:r>
              <a:rPr lang="en-US" altLang="zh-CN"/>
              <a:t>n = 2t - 1</a:t>
            </a:r>
            <a:r>
              <a:rPr lang="zh-CN" altLang="en-US"/>
              <a:t>带入</a:t>
            </a:r>
            <a:endParaRPr lang="zh-CN" altLang="en-US"/>
          </a:p>
        </p:txBody>
      </p:sp>
      <p:pic>
        <p:nvPicPr>
          <p:cNvPr id="4" name="图片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2842895"/>
            <a:ext cx="8809355" cy="1171575"/>
          </a:xfrm>
          <a:prstGeom prst="rect">
            <a:avLst/>
          </a:prstGeom>
        </p:spPr>
      </p:pic>
      <p:pic>
        <p:nvPicPr>
          <p:cNvPr id="5" name="图片 4" descr="C:\Users\AndrewHuang\Documents\GitHub\course_pku\Algorithm Design and Analysis\seminar\pre\paper\14.png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1005" y="4820920"/>
            <a:ext cx="8317865" cy="1083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Type B?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比较次数的界在哪里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en-US" altLang="zh-CN"/>
              <a:t>t = 1   ==&gt;   n - 1</a:t>
            </a:r>
            <a:endParaRPr lang="en-US" altLang="zh-CN"/>
          </a:p>
          <a:p>
            <a:pPr lvl="1"/>
            <a:r>
              <a:rPr lang="en-US" altLang="zh-CN"/>
              <a:t>t = 2   ==&gt;   n - 2 + [log</a:t>
            </a:r>
            <a:r>
              <a:rPr lang="en-US" altLang="zh-CN" baseline="-25000"/>
              <a:t>2</a:t>
            </a:r>
            <a:r>
              <a:rPr lang="en-US" altLang="zh-CN"/>
              <a:t> n]</a:t>
            </a:r>
            <a:endParaRPr lang="en-US" altLang="zh-CN"/>
          </a:p>
          <a:p>
            <a:pPr lvl="1"/>
            <a:r>
              <a:rPr lang="en-US" altLang="zh-CN"/>
              <a:t>t = 3   ==&gt;   ???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110" y="3581400"/>
            <a:ext cx="7679690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 B?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94530" cy="4351655"/>
          </a:xfrm>
        </p:spPr>
        <p:txBody>
          <a:bodyPr/>
          <a:p>
            <a:r>
              <a:rPr lang="zh-CN" altLang="en-US" sz="2400"/>
              <a:t>对任意的</a:t>
            </a:r>
            <a:r>
              <a:rPr lang="en-US" altLang="zh-CN" sz="2400"/>
              <a:t>n, t, </a:t>
            </a:r>
            <a:r>
              <a:rPr lang="zh-CN" altLang="en-US" sz="2400"/>
              <a:t>比较次数不超过</a:t>
            </a:r>
            <a:r>
              <a:rPr lang="en-US" altLang="zh-CN" sz="2400"/>
              <a:t>5.2n</a:t>
            </a:r>
            <a:endParaRPr lang="en-US" altLang="zh-CN" sz="2400"/>
          </a:p>
          <a:p>
            <a:r>
              <a:rPr lang="zh-CN" altLang="en-US" sz="2400"/>
              <a:t>平均次数不超过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  n + min(t, n + 1 - t) + o(n)</a:t>
            </a:r>
            <a:endParaRPr lang="en-US" altLang="zh-CN" sz="2400"/>
          </a:p>
          <a:p>
            <a:r>
              <a:rPr lang="zh-CN" altLang="en-US" sz="2400"/>
              <a:t>中位数可以做到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  1.5n + O(n</a:t>
            </a:r>
            <a:r>
              <a:rPr lang="en-US" altLang="zh-CN" sz="2400" baseline="30000"/>
              <a:t>2/3</a:t>
            </a:r>
            <a:r>
              <a:rPr lang="en-US" altLang="zh-CN" sz="2400"/>
              <a:t> log n)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zh-CN" altLang="en-US" sz="2400"/>
              <a:t>平均</a:t>
            </a:r>
            <a:r>
              <a:rPr lang="en-US" altLang="zh-CN" sz="2400"/>
              <a:t>1.25n + o(n)</a:t>
            </a:r>
            <a:endParaRPr lang="en-US" altLang="zh-CN" sz="2400"/>
          </a:p>
        </p:txBody>
      </p:sp>
      <p:pic>
        <p:nvPicPr>
          <p:cNvPr id="4" name="图片 3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1770" y="2183130"/>
            <a:ext cx="6082030" cy="33997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Automaton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situ</a:t>
            </a:r>
            <a:r>
              <a:rPr lang="zh-CN" altLang="en-US"/>
              <a:t>排列可以通过自动机实现</a:t>
            </a:r>
            <a:endParaRPr lang="en-US" altLang="zh-CN"/>
          </a:p>
        </p:txBody>
      </p:sp>
      <p:pic>
        <p:nvPicPr>
          <p:cNvPr id="4" name="图片 3" descr="C:\Users\AndrewHuang\Documents\GitHub\course_pku\Algorithm Design and Analysis\seminar\pre\paper\17.png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53995" y="2875915"/>
            <a:ext cx="6683375" cy="2250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Automaton-Σ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0: </a:t>
            </a:r>
            <a:r>
              <a:rPr lang="zh-CN" altLang="en-US"/>
              <a:t>对应第一行的循环</a:t>
            </a:r>
            <a:endParaRPr lang="zh-CN" altLang="en-US"/>
          </a:p>
          <a:p>
            <a:r>
              <a:rPr lang="en-US" altLang="zh-CN"/>
              <a:t>1: </a:t>
            </a:r>
            <a:r>
              <a:rPr lang="zh-CN" altLang="en-US"/>
              <a:t>验证它是否是</a:t>
            </a:r>
            <a:r>
              <a:rPr lang="en-US" altLang="zh-CN"/>
              <a:t>cycle leader</a:t>
            </a:r>
            <a:endParaRPr lang="en-US" altLang="zh-CN"/>
          </a:p>
          <a:p>
            <a:r>
              <a:rPr lang="en-US" altLang="zh-CN"/>
              <a:t>2: </a:t>
            </a:r>
            <a:r>
              <a:rPr lang="zh-CN" altLang="en-US"/>
              <a:t>交换元素</a:t>
            </a:r>
            <a:endParaRPr lang="zh-CN" altLang="en-US"/>
          </a:p>
        </p:txBody>
      </p:sp>
      <p:pic>
        <p:nvPicPr>
          <p:cNvPr id="4" name="图片 3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5125" y="1424305"/>
            <a:ext cx="5908675" cy="4008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ALGORITHM65 :FIND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类似快排的算法</a:t>
            </a:r>
            <a:r>
              <a:rPr lang="en-US" altLang="zh-CN"/>
              <a:t>, </a:t>
            </a:r>
            <a:r>
              <a:rPr lang="zh-CN" altLang="en-US"/>
              <a:t>只对一部分排序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ALGORITHM63: PARTITION</a:t>
            </a:r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2448560"/>
            <a:ext cx="1050480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Automaton-δ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起始状态</a:t>
            </a:r>
            <a:r>
              <a:rPr lang="en-US" altLang="zh-CN"/>
              <a:t>(0, 1), </a:t>
            </a:r>
            <a:r>
              <a:rPr lang="zh-CN" altLang="en-US"/>
              <a:t>终止状态</a:t>
            </a:r>
            <a:r>
              <a:rPr lang="en-US" altLang="zh-CN"/>
              <a:t>(0, n + 1)</a:t>
            </a:r>
            <a:endParaRPr lang="en-US" altLang="zh-CN"/>
          </a:p>
        </p:txBody>
      </p:sp>
      <p:pic>
        <p:nvPicPr>
          <p:cNvPr id="4" name="图片 3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96490"/>
            <a:ext cx="10058400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比较次数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61820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类似快排的分析</a:t>
            </a:r>
            <a:r>
              <a:rPr lang="en-US" altLang="zh-CN"/>
              <a:t>, </a:t>
            </a:r>
            <a:r>
              <a:rPr lang="zh-CN" altLang="en-US"/>
              <a:t>得到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分别是要找的元素在枢轴量的右边和左边的情况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 descr="C:\Users\AndrewHuang\Documents\GitHub\course_pku\Algorithm Design and Analysis\seminar\pre\paper\2.pn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35075" y="2456815"/>
            <a:ext cx="8970645" cy="1264920"/>
          </a:xfrm>
          <a:prstGeom prst="rect">
            <a:avLst/>
          </a:prstGeom>
        </p:spPr>
      </p:pic>
      <p:pic>
        <p:nvPicPr>
          <p:cNvPr id="7" name="图片 6" descr="C:\Users\AndrewHuang\Documents\GitHub\course_pku\Algorithm Design and Analysis\seminar\pre\paper\3.png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5075" y="4488180"/>
            <a:ext cx="8242300" cy="1116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7030" y="3605530"/>
            <a:ext cx="182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</a:t>
            </a:r>
            <a:r>
              <a:rPr lang="en-US" altLang="zh-CN"/>
              <a:t>A</a:t>
            </a:r>
            <a:r>
              <a:rPr lang="en-US" altLang="zh-CN" baseline="-25000"/>
              <a:t>n + 1, t + 1</a:t>
            </a:r>
            <a:endParaRPr lang="en-US" altLang="zh-CN" baseline="-25000"/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 flipH="1" flipV="1">
            <a:off x="1725295" y="3776980"/>
            <a:ext cx="471170" cy="12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03195" y="355346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361690" y="200660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5265" y="400939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</a:t>
            </a:r>
            <a:r>
              <a:rPr lang="en-US" altLang="zh-CN"/>
              <a:t>A</a:t>
            </a:r>
            <a:r>
              <a:rPr lang="en-US" altLang="zh-CN" baseline="-25000"/>
              <a:t>n + 1, t + 1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baseline="-25000"/>
              <a:t>n + 1, t + 1</a:t>
            </a:r>
            <a:endParaRPr lang="en-US" altLang="zh-CN" baseline="-25000"/>
          </a:p>
        </p:txBody>
      </p:sp>
      <p:sp>
        <p:nvSpPr>
          <p:cNvPr id="16" name="左大括号 15"/>
          <p:cNvSpPr/>
          <p:nvPr/>
        </p:nvSpPr>
        <p:spPr>
          <a:xfrm>
            <a:off x="1571625" y="3764280"/>
            <a:ext cx="469265" cy="12103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79065" y="355981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231515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411980" y="410210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302125" y="360553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95021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59486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5265" y="400939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</a:t>
            </a:r>
            <a:r>
              <a:rPr lang="en-US" altLang="zh-CN"/>
              <a:t>A</a:t>
            </a:r>
            <a:r>
              <a:rPr lang="en-US" altLang="zh-CN" baseline="-25000"/>
              <a:t>n + 1, t + 1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baseline="-25000"/>
              <a:t>n + 1, t + 1</a:t>
            </a:r>
            <a:endParaRPr lang="en-US" altLang="zh-CN" baseline="-25000"/>
          </a:p>
        </p:txBody>
      </p:sp>
      <p:sp>
        <p:nvSpPr>
          <p:cNvPr id="16" name="左大括号 15"/>
          <p:cNvSpPr/>
          <p:nvPr/>
        </p:nvSpPr>
        <p:spPr>
          <a:xfrm>
            <a:off x="1571625" y="3764280"/>
            <a:ext cx="469265" cy="12103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79065" y="355981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231515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411980" y="410210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302125" y="360553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95021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59486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678305" y="5409565"/>
            <a:ext cx="5397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5265" y="5086985"/>
            <a:ext cx="1356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消去最后两项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所以只需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就可以得到和</a:t>
            </a:r>
            <a:r>
              <a:rPr lang="en-US" altLang="zh-CN"/>
              <a:t>AB</a:t>
            </a:r>
            <a:r>
              <a:rPr lang="zh-CN" altLang="en-US"/>
              <a:t>无关的式子</a:t>
            </a: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2545715"/>
            <a:ext cx="7552690" cy="476250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05" y="4148455"/>
            <a:ext cx="7552055" cy="921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演示</Application>
  <PresentationFormat>宽屏</PresentationFormat>
  <Paragraphs>120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Mathematical-03</vt:lpstr>
      <vt:lpstr>ALGORITHM65 :FIND</vt:lpstr>
      <vt:lpstr>比较次数</vt:lpstr>
      <vt:lpstr>解递推方程</vt:lpstr>
      <vt:lpstr>解递推方程</vt:lpstr>
      <vt:lpstr>解递推方程</vt:lpstr>
      <vt:lpstr>解递推方程</vt:lpstr>
      <vt:lpstr>解递推方程</vt:lpstr>
      <vt:lpstr>解递推方程</vt:lpstr>
      <vt:lpstr>边界条件</vt:lpstr>
      <vt:lpstr>边界条件</vt:lpstr>
      <vt:lpstr>解递推方程</vt:lpstr>
      <vt:lpstr>解递推方程</vt:lpstr>
      <vt:lpstr>解递推方程</vt:lpstr>
      <vt:lpstr>求中位数</vt:lpstr>
      <vt:lpstr>Type B?</vt:lpstr>
      <vt:lpstr>Type B?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DanD</cp:lastModifiedBy>
  <cp:revision>14</cp:revision>
  <dcterms:created xsi:type="dcterms:W3CDTF">2015-05-05T08:02:00Z</dcterms:created>
  <dcterms:modified xsi:type="dcterms:W3CDTF">2018-04-03T10:18:05Z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