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69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151" autoAdjust="0"/>
  </p:normalViewPr>
  <p:slideViewPr>
    <p:cSldViewPr>
      <p:cViewPr varScale="1">
        <p:scale>
          <a:sx n="53" d="100"/>
          <a:sy n="53" d="100"/>
        </p:scale>
        <p:origin x="1666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2E767-FE0F-480A-8979-5FA58D72B5A5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07C48-4B88-4E4D-BDD3-440D891A9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38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29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02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35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24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47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55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92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3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43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67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57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1E1D1-455B-491D-A65B-71B3F6C9632C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72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EOF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EOF</a:t>
            </a:r>
            <a:r>
              <a:rPr lang="zh-CN" altLang="en-US" dirty="0" smtClean="0"/>
              <a:t>表示什么？</a:t>
            </a:r>
            <a:endParaRPr lang="en-US" altLang="zh-CN" dirty="0" smtClean="0"/>
          </a:p>
          <a:p>
            <a:r>
              <a:rPr lang="en-US" altLang="zh-CN" dirty="0" smtClean="0"/>
              <a:t>EOF</a:t>
            </a:r>
            <a:r>
              <a:rPr lang="zh-CN" altLang="en-US" dirty="0" smtClean="0"/>
              <a:t>是如何实现的？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语言：</a:t>
            </a:r>
            <a:r>
              <a:rPr lang="en-US" altLang="zh-CN" dirty="0" smtClean="0"/>
              <a:t>#define </a:t>
            </a:r>
            <a:r>
              <a:rPr lang="en-US" altLang="zh-CN" dirty="0"/>
              <a:t>EOF (-1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 smtClean="0"/>
              <a:t>命令行</a:t>
            </a:r>
            <a:r>
              <a:rPr lang="zh-CN" altLang="en-US" dirty="0"/>
              <a:t>：</a:t>
            </a:r>
            <a:r>
              <a:rPr lang="en-US" altLang="zh-CN" dirty="0" err="1"/>
              <a:t>Ctrl+D</a:t>
            </a:r>
            <a:endParaRPr lang="en-US" altLang="zh-CN" dirty="0"/>
          </a:p>
          <a:p>
            <a:pPr lvl="1"/>
            <a:r>
              <a:rPr lang="en-US" altLang="zh-CN" dirty="0" smtClean="0"/>
              <a:t>ASCII</a:t>
            </a:r>
            <a:r>
              <a:rPr lang="zh-CN" altLang="en-US" dirty="0" smtClean="0"/>
              <a:t>字符表中使用</a:t>
            </a:r>
            <a:r>
              <a:rPr lang="en-US" altLang="zh-CN" dirty="0" smtClean="0"/>
              <a:t>255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EOF</a:t>
            </a:r>
          </a:p>
          <a:p>
            <a:pPr lvl="1"/>
            <a:r>
              <a:rPr lang="zh-CN" altLang="en-US" dirty="0" smtClean="0"/>
              <a:t>文件系统中没有</a:t>
            </a:r>
            <a:r>
              <a:rPr lang="en-US" altLang="zh-CN" dirty="0" smtClean="0"/>
              <a:t>EOF</a:t>
            </a:r>
            <a:r>
              <a:rPr lang="zh-CN" altLang="en-US" dirty="0" smtClean="0"/>
              <a:t>字符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fgetc</a:t>
            </a:r>
            <a:r>
              <a:rPr lang="zh-CN" altLang="en-US" dirty="0" smtClean="0"/>
              <a:t>函数返回读取的字符或者</a:t>
            </a:r>
            <a:r>
              <a:rPr lang="en-US" altLang="zh-CN" dirty="0" smtClean="0"/>
              <a:t>EOF</a:t>
            </a:r>
          </a:p>
          <a:p>
            <a:pPr lvl="2"/>
            <a:r>
              <a:rPr lang="en-US" altLang="zh-CN" dirty="0" err="1" smtClean="0"/>
              <a:t>putc</a:t>
            </a:r>
            <a:r>
              <a:rPr lang="zh-CN" altLang="en-US" dirty="0" smtClean="0"/>
              <a:t>函数返回</a:t>
            </a:r>
            <a:r>
              <a:rPr lang="zh-CN" altLang="en-US" dirty="0"/>
              <a:t>写</a:t>
            </a:r>
            <a:r>
              <a:rPr lang="zh-CN" altLang="en-US" dirty="0" smtClean="0"/>
              <a:t>到屏幕上的字符或者</a:t>
            </a:r>
            <a:r>
              <a:rPr lang="en-US" altLang="zh-CN" dirty="0" smtClean="0"/>
              <a:t>EOF</a:t>
            </a:r>
          </a:p>
          <a:p>
            <a:pPr lvl="3"/>
            <a:r>
              <a:rPr lang="zh-CN" altLang="en-US" dirty="0" smtClean="0"/>
              <a:t>返回类型为</a:t>
            </a:r>
            <a:r>
              <a:rPr lang="en-US" altLang="zh-CN" dirty="0" err="1" smtClean="0"/>
              <a:t>Int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825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4343</TotalTime>
  <Words>62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主题​​</vt:lpstr>
      <vt:lpstr>EOF是什么？</vt:lpstr>
    </vt:vector>
  </TitlesOfParts>
  <Company>Peking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小班讨论课</dc:title>
  <dc:creator>Yingfei Xiong</dc:creator>
  <cp:lastModifiedBy>Yingfei Xiong</cp:lastModifiedBy>
  <cp:revision>149</cp:revision>
  <dcterms:created xsi:type="dcterms:W3CDTF">2012-09-12T02:25:18Z</dcterms:created>
  <dcterms:modified xsi:type="dcterms:W3CDTF">2016-10-19T13:22:27Z</dcterms:modified>
</cp:coreProperties>
</file>