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90" r:id="rId6"/>
    <p:sldId id="373" r:id="rId7"/>
    <p:sldId id="379" r:id="rId8"/>
    <p:sldId id="375" r:id="rId9"/>
    <p:sldId id="382" r:id="rId10"/>
    <p:sldId id="386" r:id="rId11"/>
    <p:sldId id="384" r:id="rId12"/>
    <p:sldId id="388" r:id="rId13"/>
    <p:sldId id="389" r:id="rId14"/>
    <p:sldId id="325" r:id="rId15"/>
    <p:sldId id="378" r:id="rId16"/>
    <p:sldId id="274" r:id="rId17"/>
    <p:sldId id="380" r:id="rId18"/>
    <p:sldId id="390" r:id="rId1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outlineViewPr>
    <p:cViewPr>
      <p:scale>
        <a:sx n="33" d="100"/>
        <a:sy n="33" d="100"/>
      </p:scale>
      <p:origin x="0" y="-546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5F37830-0032-42FE-BB7D-4D0AEAE76A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6D4F4FE-5BC5-49AA-86B9-F831689708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FF8F27-67EB-401F-B8C0-5A576A7BD14A}" type="datetime1">
              <a:rPr lang="ru-RU" smtClean="0"/>
              <a:t>22.09.2023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B6F02CC-5414-4BB2-A7DD-9EF9BB13A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891B5D-A255-454F-9ABC-4D3310921B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B3D83-8D1A-4DFC-A85C-775CC8A199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7771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AC6F9E8-04C0-4153-9C14-335CA463B6AD}" type="datetime1">
              <a:rPr lang="ru-RU" noProof="0" smtClean="0"/>
              <a:t>22.09.2023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6702109-9DB5-4930-9529-97D0F7F71D9D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045455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702109-9DB5-4930-9529-97D0F7F71D9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16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229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9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699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189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327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001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369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980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502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980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702109-9DB5-4930-9529-97D0F7F71D9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18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916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725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702109-9DB5-4930-9529-97D0F7F71D9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571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1C27E24-5B5B-4605-9165-13141795F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72869"/>
            <a:ext cx="12191998" cy="3200134"/>
          </a:xfrm>
          <a:custGeom>
            <a:avLst/>
            <a:gdLst>
              <a:gd name="connsiteX0" fmla="*/ 0 w 12191998"/>
              <a:gd name="connsiteY0" fmla="*/ 0 h 2476346"/>
              <a:gd name="connsiteX1" fmla="*/ 12191998 w 12191998"/>
              <a:gd name="connsiteY1" fmla="*/ 0 h 2476346"/>
              <a:gd name="connsiteX2" fmla="*/ 12191998 w 12191998"/>
              <a:gd name="connsiteY2" fmla="*/ 2476346 h 2476346"/>
              <a:gd name="connsiteX3" fmla="*/ 0 w 12191998"/>
              <a:gd name="connsiteY3" fmla="*/ 2476346 h 2476346"/>
              <a:gd name="connsiteX4" fmla="*/ 0 w 12191998"/>
              <a:gd name="connsiteY4" fmla="*/ 0 h 2476346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36125 h 2757568"/>
              <a:gd name="connsiteX1" fmla="*/ 12191998 w 12191998"/>
              <a:gd name="connsiteY1" fmla="*/ 281222 h 2757568"/>
              <a:gd name="connsiteX2" fmla="*/ 12191998 w 12191998"/>
              <a:gd name="connsiteY2" fmla="*/ 2757568 h 2757568"/>
              <a:gd name="connsiteX3" fmla="*/ 0 w 12191998"/>
              <a:gd name="connsiteY3" fmla="*/ 2757568 h 2757568"/>
              <a:gd name="connsiteX4" fmla="*/ 0 w 12191998"/>
              <a:gd name="connsiteY4" fmla="*/ 36125 h 2757568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403170 h 3124613"/>
              <a:gd name="connsiteX1" fmla="*/ 6591300 w 12191998"/>
              <a:gd name="connsiteY1" fmla="*/ 15890 h 3124613"/>
              <a:gd name="connsiteX2" fmla="*/ 12191998 w 12191998"/>
              <a:gd name="connsiteY2" fmla="*/ 648267 h 3124613"/>
              <a:gd name="connsiteX3" fmla="*/ 12191998 w 12191998"/>
              <a:gd name="connsiteY3" fmla="*/ 3124613 h 3124613"/>
              <a:gd name="connsiteX4" fmla="*/ 0 w 12191998"/>
              <a:gd name="connsiteY4" fmla="*/ 3124613 h 3124613"/>
              <a:gd name="connsiteX5" fmla="*/ 0 w 12191998"/>
              <a:gd name="connsiteY5" fmla="*/ 403170 h 312461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530729 h 3252172"/>
              <a:gd name="connsiteX1" fmla="*/ 6591300 w 12191998"/>
              <a:gd name="connsiteY1" fmla="*/ 143449 h 3252172"/>
              <a:gd name="connsiteX2" fmla="*/ 12191998 w 12191998"/>
              <a:gd name="connsiteY2" fmla="*/ 189086 h 3252172"/>
              <a:gd name="connsiteX3" fmla="*/ 12191998 w 12191998"/>
              <a:gd name="connsiteY3" fmla="*/ 3252172 h 3252172"/>
              <a:gd name="connsiteX4" fmla="*/ 0 w 12191998"/>
              <a:gd name="connsiteY4" fmla="*/ 3252172 h 3252172"/>
              <a:gd name="connsiteX5" fmla="*/ 0 w 12191998"/>
              <a:gd name="connsiteY5" fmla="*/ 530729 h 3252172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4563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405622 h 3127065"/>
              <a:gd name="connsiteX1" fmla="*/ 6591300 w 12191998"/>
              <a:gd name="connsiteY1" fmla="*/ 18342 h 3127065"/>
              <a:gd name="connsiteX2" fmla="*/ 12191998 w 12191998"/>
              <a:gd name="connsiteY2" fmla="*/ 63979 h 3127065"/>
              <a:gd name="connsiteX3" fmla="*/ 12191998 w 12191998"/>
              <a:gd name="connsiteY3" fmla="*/ 3127065 h 3127065"/>
              <a:gd name="connsiteX4" fmla="*/ 0 w 12191998"/>
              <a:gd name="connsiteY4" fmla="*/ 3127065 h 3127065"/>
              <a:gd name="connsiteX5" fmla="*/ 0 w 12191998"/>
              <a:gd name="connsiteY5" fmla="*/ 405622 h 3127065"/>
              <a:gd name="connsiteX0" fmla="*/ 0 w 12191998"/>
              <a:gd name="connsiteY0" fmla="*/ 478691 h 3200134"/>
              <a:gd name="connsiteX1" fmla="*/ 6591300 w 12191998"/>
              <a:gd name="connsiteY1" fmla="*/ 91411 h 3200134"/>
              <a:gd name="connsiteX2" fmla="*/ 12191998 w 12191998"/>
              <a:gd name="connsiteY2" fmla="*/ 137048 h 3200134"/>
              <a:gd name="connsiteX3" fmla="*/ 12191998 w 12191998"/>
              <a:gd name="connsiteY3" fmla="*/ 3200134 h 3200134"/>
              <a:gd name="connsiteX4" fmla="*/ 0 w 12191998"/>
              <a:gd name="connsiteY4" fmla="*/ 3200134 h 3200134"/>
              <a:gd name="connsiteX5" fmla="*/ 0 w 12191998"/>
              <a:gd name="connsiteY5" fmla="*/ 478691 h 32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8" h="3200134">
                <a:moveTo>
                  <a:pt x="0" y="478691"/>
                </a:moveTo>
                <a:cubicBezTo>
                  <a:pt x="1786890" y="448251"/>
                  <a:pt x="2044700" y="530622"/>
                  <a:pt x="6591300" y="91411"/>
                </a:cubicBezTo>
                <a:cubicBezTo>
                  <a:pt x="8577580" y="-65860"/>
                  <a:pt x="10438128" y="-72"/>
                  <a:pt x="12191998" y="137048"/>
                </a:cubicBezTo>
                <a:lnTo>
                  <a:pt x="12191998" y="3200134"/>
                </a:lnTo>
                <a:lnTo>
                  <a:pt x="0" y="3200134"/>
                </a:lnTo>
                <a:lnTo>
                  <a:pt x="0" y="478691"/>
                </a:lnTo>
                <a:close/>
              </a:path>
            </a:pathLst>
          </a:custGeom>
          <a:solidFill>
            <a:schemeClr val="accent5"/>
          </a:solidFill>
          <a:ln w="22225">
            <a:noFill/>
          </a:ln>
        </p:spPr>
        <p:txBody>
          <a:bodyPr lIns="182880" tIns="0" rtlCol="0" anchor="ctr"/>
          <a:lstStyle>
            <a:lvl1pPr marL="731520" algn="l">
              <a:lnSpc>
                <a:spcPct val="100000"/>
              </a:lnSpc>
              <a:spcBef>
                <a:spcPts val="800"/>
              </a:spcBef>
              <a:defRPr sz="5400"/>
            </a:lvl1pPr>
          </a:lstStyle>
          <a:p>
            <a:pPr rtl="0"/>
            <a:r>
              <a:rPr lang="ru-RU" noProof="0"/>
              <a:t>Щелкните заголовок</a:t>
            </a: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B290432B-E439-40FF-A9AA-F20D8672B1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4151560"/>
          </a:xfrm>
          <a:custGeom>
            <a:avLst/>
            <a:gdLst>
              <a:gd name="connsiteX0" fmla="*/ 0 w 12191998"/>
              <a:gd name="connsiteY0" fmla="*/ 0 h 4151560"/>
              <a:gd name="connsiteX1" fmla="*/ 12191998 w 12191998"/>
              <a:gd name="connsiteY1" fmla="*/ 0 h 4151560"/>
              <a:gd name="connsiteX2" fmla="*/ 12191998 w 12191998"/>
              <a:gd name="connsiteY2" fmla="*/ 3809917 h 4151560"/>
              <a:gd name="connsiteX3" fmla="*/ 6591300 w 12191998"/>
              <a:gd name="connsiteY3" fmla="*/ 3764280 h 4151560"/>
              <a:gd name="connsiteX4" fmla="*/ 0 w 12191998"/>
              <a:gd name="connsiteY4" fmla="*/ 4151560 h 41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4151560">
                <a:moveTo>
                  <a:pt x="0" y="0"/>
                </a:moveTo>
                <a:lnTo>
                  <a:pt x="12191998" y="0"/>
                </a:lnTo>
                <a:lnTo>
                  <a:pt x="12191998" y="3809917"/>
                </a:lnTo>
                <a:cubicBezTo>
                  <a:pt x="10438128" y="3672797"/>
                  <a:pt x="8577580" y="3607009"/>
                  <a:pt x="6591300" y="3764280"/>
                </a:cubicBezTo>
                <a:cubicBezTo>
                  <a:pt x="2044700" y="4203491"/>
                  <a:pt x="1786890" y="4121120"/>
                  <a:pt x="0" y="415156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accent5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13" name="Текст 7">
            <a:extLst>
              <a:ext uri="{FF2B5EF4-FFF2-40B4-BE49-F238E27FC236}">
                <a16:creationId xmlns:a16="http://schemas.microsoft.com/office/drawing/2014/main" id="{5FD77643-24B8-4D2F-9CCC-3BCE807F70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4800" y="4246790"/>
            <a:ext cx="3581400" cy="2081213"/>
          </a:xfrm>
          <a:prstGeom prst="rect">
            <a:avLst/>
          </a:prstGeom>
        </p:spPr>
        <p:txBody>
          <a:bodyPr rtlCol="0" anchor="ctr"/>
          <a:lstStyle>
            <a:lvl1pPr marL="0" indent="0">
              <a:buNone/>
              <a:defRPr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388626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Прямоугольник 41">
            <a:extLst>
              <a:ext uri="{FF2B5EF4-FFF2-40B4-BE49-F238E27FC236}">
                <a16:creationId xmlns:a16="http://schemas.microsoft.com/office/drawing/2014/main" id="{6F70B09C-1A53-4C73-9FD8-708C7D958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90" name="Группа 89">
            <a:extLst>
              <a:ext uri="{FF2B5EF4-FFF2-40B4-BE49-F238E27FC236}">
                <a16:creationId xmlns:a16="http://schemas.microsoft.com/office/drawing/2014/main" id="{D14DE831-4B4E-4AF3-B187-9206DACD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91" name="Прямая соединительная линия 90">
              <a:extLst>
                <a:ext uri="{FF2B5EF4-FFF2-40B4-BE49-F238E27FC236}">
                  <a16:creationId xmlns:a16="http://schemas.microsoft.com/office/drawing/2014/main" id="{D771390A-8381-4353-8D62-C0DD79BC28F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91">
              <a:extLst>
                <a:ext uri="{FF2B5EF4-FFF2-40B4-BE49-F238E27FC236}">
                  <a16:creationId xmlns:a16="http://schemas.microsoft.com/office/drawing/2014/main" id="{232E81AB-5D89-4A83-948B-6072C2DEE62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единительная линия 92">
              <a:extLst>
                <a:ext uri="{FF2B5EF4-FFF2-40B4-BE49-F238E27FC236}">
                  <a16:creationId xmlns:a16="http://schemas.microsoft.com/office/drawing/2014/main" id="{0FCC4A04-2321-4CD3-92B2-027B2CBD29B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Прямая соединительная линия 93">
              <a:extLst>
                <a:ext uri="{FF2B5EF4-FFF2-40B4-BE49-F238E27FC236}">
                  <a16:creationId xmlns:a16="http://schemas.microsoft.com/office/drawing/2014/main" id="{BA7BC130-410F-4CC7-B9FD-E7C4C01F0C0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Прямая соединительная линия 94">
              <a:extLst>
                <a:ext uri="{FF2B5EF4-FFF2-40B4-BE49-F238E27FC236}">
                  <a16:creationId xmlns:a16="http://schemas.microsoft.com/office/drawing/2014/main" id="{2E0CFD6B-8DE1-46B9-8FE3-AB225A6719F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Прямая соединительная линия 95">
              <a:extLst>
                <a:ext uri="{FF2B5EF4-FFF2-40B4-BE49-F238E27FC236}">
                  <a16:creationId xmlns:a16="http://schemas.microsoft.com/office/drawing/2014/main" id="{00DD451B-8273-4E41-830F-75FD094A2C5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>
              <a:extLst>
                <a:ext uri="{FF2B5EF4-FFF2-40B4-BE49-F238E27FC236}">
                  <a16:creationId xmlns:a16="http://schemas.microsoft.com/office/drawing/2014/main" id="{02381626-BACB-4F9A-B456-31C696CBF2DA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>
              <a:extLst>
                <a:ext uri="{FF2B5EF4-FFF2-40B4-BE49-F238E27FC236}">
                  <a16:creationId xmlns:a16="http://schemas.microsoft.com/office/drawing/2014/main" id="{26BD6855-6DB8-463B-9145-BA9CF824252B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>
              <a:extLst>
                <a:ext uri="{FF2B5EF4-FFF2-40B4-BE49-F238E27FC236}">
                  <a16:creationId xmlns:a16="http://schemas.microsoft.com/office/drawing/2014/main" id="{71628876-83EE-4DC7-8869-F56C4D143E4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>
              <a:extLst>
                <a:ext uri="{FF2B5EF4-FFF2-40B4-BE49-F238E27FC236}">
                  <a16:creationId xmlns:a16="http://schemas.microsoft.com/office/drawing/2014/main" id="{35031072-625B-4FC2-A7AF-A25668B28834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>
              <a:extLst>
                <a:ext uri="{FF2B5EF4-FFF2-40B4-BE49-F238E27FC236}">
                  <a16:creationId xmlns:a16="http://schemas.microsoft.com/office/drawing/2014/main" id="{F929441C-AEB2-42CA-8577-3203F43FEB0E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>
              <a:extLst>
                <a:ext uri="{FF2B5EF4-FFF2-40B4-BE49-F238E27FC236}">
                  <a16:creationId xmlns:a16="http://schemas.microsoft.com/office/drawing/2014/main" id="{19CA70B7-031F-4092-B4FA-4A90532B5036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>
              <a:extLst>
                <a:ext uri="{FF2B5EF4-FFF2-40B4-BE49-F238E27FC236}">
                  <a16:creationId xmlns:a16="http://schemas.microsoft.com/office/drawing/2014/main" id="{9E85C53C-39CA-4C00-B01E-8C5674BAF03D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>
              <a:extLst>
                <a:ext uri="{FF2B5EF4-FFF2-40B4-BE49-F238E27FC236}">
                  <a16:creationId xmlns:a16="http://schemas.microsoft.com/office/drawing/2014/main" id="{A28812B8-C920-4FEC-AB94-4B5D8B478A67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>
              <a:extLst>
                <a:ext uri="{FF2B5EF4-FFF2-40B4-BE49-F238E27FC236}">
                  <a16:creationId xmlns:a16="http://schemas.microsoft.com/office/drawing/2014/main" id="{98A158BC-BDC0-4D6B-8006-BBDF7041EDD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>
              <a:extLst>
                <a:ext uri="{FF2B5EF4-FFF2-40B4-BE49-F238E27FC236}">
                  <a16:creationId xmlns:a16="http://schemas.microsoft.com/office/drawing/2014/main" id="{9EB0F122-2776-4058-B989-F3BAFDA95F5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>
              <a:extLst>
                <a:ext uri="{FF2B5EF4-FFF2-40B4-BE49-F238E27FC236}">
                  <a16:creationId xmlns:a16="http://schemas.microsoft.com/office/drawing/2014/main" id="{0F9018F4-E93E-4825-B7D6-94648C22CE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D4F7E653-1B6A-4AEE-998A-D7B535D02D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>
              <a:extLst>
                <a:ext uri="{FF2B5EF4-FFF2-40B4-BE49-F238E27FC236}">
                  <a16:creationId xmlns:a16="http://schemas.microsoft.com/office/drawing/2014/main" id="{5A1439AF-AC90-41E1-885A-7E869844D4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>
              <a:extLst>
                <a:ext uri="{FF2B5EF4-FFF2-40B4-BE49-F238E27FC236}">
                  <a16:creationId xmlns:a16="http://schemas.microsoft.com/office/drawing/2014/main" id="{E0A50FF0-A246-4674-BCF4-476255BEC1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>
              <a:extLst>
                <a:ext uri="{FF2B5EF4-FFF2-40B4-BE49-F238E27FC236}">
                  <a16:creationId xmlns:a16="http://schemas.microsoft.com/office/drawing/2014/main" id="{E1885235-40A5-43E7-B9FA-DD4B5D22E2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>
              <a:extLst>
                <a:ext uri="{FF2B5EF4-FFF2-40B4-BE49-F238E27FC236}">
                  <a16:creationId xmlns:a16="http://schemas.microsoft.com/office/drawing/2014/main" id="{0C816EA7-5943-42BE-858C-AF2089001A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>
              <a:extLst>
                <a:ext uri="{FF2B5EF4-FFF2-40B4-BE49-F238E27FC236}">
                  <a16:creationId xmlns:a16="http://schemas.microsoft.com/office/drawing/2014/main" id="{709DD2EF-AD5F-4463-BAFC-E7F6F3402C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Прямая соединительная линия 113">
              <a:extLst>
                <a:ext uri="{FF2B5EF4-FFF2-40B4-BE49-F238E27FC236}">
                  <a16:creationId xmlns:a16="http://schemas.microsoft.com/office/drawing/2014/main" id="{CFB6B983-6B14-43E0-9CE4-22E97309D8F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>
              <a:extLst>
                <a:ext uri="{FF2B5EF4-FFF2-40B4-BE49-F238E27FC236}">
                  <a16:creationId xmlns:a16="http://schemas.microsoft.com/office/drawing/2014/main" id="{9AAB25A3-8A3B-4279-AACD-37DD3FCAAF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>
              <a:extLst>
                <a:ext uri="{FF2B5EF4-FFF2-40B4-BE49-F238E27FC236}">
                  <a16:creationId xmlns:a16="http://schemas.microsoft.com/office/drawing/2014/main" id="{63B2619E-3696-48DC-80B3-6E827F432F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116">
              <a:extLst>
                <a:ext uri="{FF2B5EF4-FFF2-40B4-BE49-F238E27FC236}">
                  <a16:creationId xmlns:a16="http://schemas.microsoft.com/office/drawing/2014/main" id="{99B75BCC-DBCB-4C72-A90A-E950FDF7D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17">
              <a:extLst>
                <a:ext uri="{FF2B5EF4-FFF2-40B4-BE49-F238E27FC236}">
                  <a16:creationId xmlns:a16="http://schemas.microsoft.com/office/drawing/2014/main" id="{8070D7F8-AC6B-4E63-9681-742BE98272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единительная линия 118">
              <a:extLst>
                <a:ext uri="{FF2B5EF4-FFF2-40B4-BE49-F238E27FC236}">
                  <a16:creationId xmlns:a16="http://schemas.microsoft.com/office/drawing/2014/main" id="{E11D8428-90D3-4548-AA28-A6F9C1B921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00C71E3-446B-4C21-B7C7-B8872FBB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77" name="Прямоугольный треугольник 76">
            <a:extLst>
              <a:ext uri="{FF2B5EF4-FFF2-40B4-BE49-F238E27FC236}">
                <a16:creationId xmlns:a16="http://schemas.microsoft.com/office/drawing/2014/main" id="{4E3D1D5C-A81E-44CF-B721-6FBE69359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85F7FBB-B77A-47E6-9B07-5B0A0E9B5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814" y="456532"/>
            <a:ext cx="10656372" cy="1126426"/>
          </a:xfrm>
          <a:prstGeom prst="rect">
            <a:avLst/>
          </a:prstGeom>
        </p:spPr>
        <p:txBody>
          <a:bodyPr rtlCol="0"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82" name="Текст 81">
            <a:extLst>
              <a:ext uri="{FF2B5EF4-FFF2-40B4-BE49-F238E27FC236}">
                <a16:creationId xmlns:a16="http://schemas.microsoft.com/office/drawing/2014/main" id="{8D29AE11-25A6-4A91-94C1-6A26AB6CA3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7390" y="1816398"/>
            <a:ext cx="516413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Вставьте подзаголовок</a:t>
            </a:r>
          </a:p>
        </p:txBody>
      </p:sp>
      <p:sp>
        <p:nvSpPr>
          <p:cNvPr id="85" name="Текст 84">
            <a:extLst>
              <a:ext uri="{FF2B5EF4-FFF2-40B4-BE49-F238E27FC236}">
                <a16:creationId xmlns:a16="http://schemas.microsoft.com/office/drawing/2014/main" id="{8BC29F00-8301-4CEE-BA06-1D534F4970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6913" y="2597976"/>
            <a:ext cx="516413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Вставьте текст здесь</a:t>
            </a:r>
          </a:p>
        </p:txBody>
      </p:sp>
      <p:sp>
        <p:nvSpPr>
          <p:cNvPr id="83" name="Текст 81">
            <a:extLst>
              <a:ext uri="{FF2B5EF4-FFF2-40B4-BE49-F238E27FC236}">
                <a16:creationId xmlns:a16="http://schemas.microsoft.com/office/drawing/2014/main" id="{348078F7-442A-4846-A477-54C056EEA0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156" y="1816398"/>
            <a:ext cx="516413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Вставьте подзаголовок</a:t>
            </a:r>
          </a:p>
        </p:txBody>
      </p:sp>
      <p:sp>
        <p:nvSpPr>
          <p:cNvPr id="86" name="Текст 84">
            <a:extLst>
              <a:ext uri="{FF2B5EF4-FFF2-40B4-BE49-F238E27FC236}">
                <a16:creationId xmlns:a16="http://schemas.microsoft.com/office/drawing/2014/main" id="{20846AFB-4D65-421E-BDFC-A127A1D588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156" y="2597976"/>
            <a:ext cx="516413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Вставьте текст здесь</a:t>
            </a:r>
          </a:p>
        </p:txBody>
      </p:sp>
      <p:sp>
        <p:nvSpPr>
          <p:cNvPr id="87" name="Дата 3">
            <a:extLst>
              <a:ext uri="{FF2B5EF4-FFF2-40B4-BE49-F238E27FC236}">
                <a16:creationId xmlns:a16="http://schemas.microsoft.com/office/drawing/2014/main" id="{4E14FBED-7310-4E87-BFA7-050A91D1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88" name="Нижний колонтитул 4">
            <a:extLst>
              <a:ext uri="{FF2B5EF4-FFF2-40B4-BE49-F238E27FC236}">
                <a16:creationId xmlns:a16="http://schemas.microsoft.com/office/drawing/2014/main" id="{9D4E6D47-8B2E-4566-8B9E-294FAA0E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89" name="Номер слайда 5">
            <a:extLst>
              <a:ext uri="{FF2B5EF4-FFF2-40B4-BE49-F238E27FC236}">
                <a16:creationId xmlns:a16="http://schemas.microsoft.com/office/drawing/2014/main" id="{100CAC88-3775-4C14-ABE2-A6DBB513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9181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Прямоугольник 85">
            <a:extLst>
              <a:ext uri="{FF2B5EF4-FFF2-40B4-BE49-F238E27FC236}">
                <a16:creationId xmlns:a16="http://schemas.microsoft.com/office/drawing/2014/main" id="{91CF620B-CA95-44EA-ABB7-3C0D72771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7" name="Прямоугольник 116">
            <a:extLst>
              <a:ext uri="{FF2B5EF4-FFF2-40B4-BE49-F238E27FC236}">
                <a16:creationId xmlns:a16="http://schemas.microsoft.com/office/drawing/2014/main" id="{25C8A854-6AD5-4EA8-ADB0-B4224410C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3A155F89-2CC8-4507-9CAF-52B9C04F1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88" name="Прямая соединительная линия 87">
              <a:extLst>
                <a:ext uri="{FF2B5EF4-FFF2-40B4-BE49-F238E27FC236}">
                  <a16:creationId xmlns:a16="http://schemas.microsoft.com/office/drawing/2014/main" id="{8BD4B67D-F11A-42B5-AD36-64E83998332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>
              <a:extLst>
                <a:ext uri="{FF2B5EF4-FFF2-40B4-BE49-F238E27FC236}">
                  <a16:creationId xmlns:a16="http://schemas.microsoft.com/office/drawing/2014/main" id="{D6D992C2-C73A-4020-AB80-910ABD8B66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>
              <a:extLst>
                <a:ext uri="{FF2B5EF4-FFF2-40B4-BE49-F238E27FC236}">
                  <a16:creationId xmlns:a16="http://schemas.microsoft.com/office/drawing/2014/main" id="{CFE2C1AC-3C9C-4E6F-AB7D-796BB42A793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>
              <a:extLst>
                <a:ext uri="{FF2B5EF4-FFF2-40B4-BE49-F238E27FC236}">
                  <a16:creationId xmlns:a16="http://schemas.microsoft.com/office/drawing/2014/main" id="{274DEF58-5490-4294-BAB9-82EDB4B685B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91">
              <a:extLst>
                <a:ext uri="{FF2B5EF4-FFF2-40B4-BE49-F238E27FC236}">
                  <a16:creationId xmlns:a16="http://schemas.microsoft.com/office/drawing/2014/main" id="{36C22FA6-2BFF-4A17-A8A3-6D0DF06B1F11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единительная линия 92">
              <a:extLst>
                <a:ext uri="{FF2B5EF4-FFF2-40B4-BE49-F238E27FC236}">
                  <a16:creationId xmlns:a16="http://schemas.microsoft.com/office/drawing/2014/main" id="{F6D8CA74-FFC2-4419-A69D-5FA13927B46F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Прямая соединительная линия 93">
              <a:extLst>
                <a:ext uri="{FF2B5EF4-FFF2-40B4-BE49-F238E27FC236}">
                  <a16:creationId xmlns:a16="http://schemas.microsoft.com/office/drawing/2014/main" id="{A324DD6D-F6AE-4E1F-898D-939DCF98FC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Прямая соединительная линия 94">
              <a:extLst>
                <a:ext uri="{FF2B5EF4-FFF2-40B4-BE49-F238E27FC236}">
                  <a16:creationId xmlns:a16="http://schemas.microsoft.com/office/drawing/2014/main" id="{0E0F22C7-C523-4F27-A682-25E22C10A4B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Прямая соединительная линия 95">
              <a:extLst>
                <a:ext uri="{FF2B5EF4-FFF2-40B4-BE49-F238E27FC236}">
                  <a16:creationId xmlns:a16="http://schemas.microsoft.com/office/drawing/2014/main" id="{D8C830C3-0BFC-4AA7-872B-FF1C785DBB5E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>
              <a:extLst>
                <a:ext uri="{FF2B5EF4-FFF2-40B4-BE49-F238E27FC236}">
                  <a16:creationId xmlns:a16="http://schemas.microsoft.com/office/drawing/2014/main" id="{C33F1ADE-8ECD-4FC1-8B6A-DE1C1675B95C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>
              <a:extLst>
                <a:ext uri="{FF2B5EF4-FFF2-40B4-BE49-F238E27FC236}">
                  <a16:creationId xmlns:a16="http://schemas.microsoft.com/office/drawing/2014/main" id="{13D25F39-5E7A-43D1-B675-629B3393384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>
              <a:extLst>
                <a:ext uri="{FF2B5EF4-FFF2-40B4-BE49-F238E27FC236}">
                  <a16:creationId xmlns:a16="http://schemas.microsoft.com/office/drawing/2014/main" id="{F9FBA4B2-FB49-4B68-ABBB-19B47CCAF2EC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>
              <a:extLst>
                <a:ext uri="{FF2B5EF4-FFF2-40B4-BE49-F238E27FC236}">
                  <a16:creationId xmlns:a16="http://schemas.microsoft.com/office/drawing/2014/main" id="{631B16C3-0946-4E2F-9275-87F95C25C0E6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>
              <a:extLst>
                <a:ext uri="{FF2B5EF4-FFF2-40B4-BE49-F238E27FC236}">
                  <a16:creationId xmlns:a16="http://schemas.microsoft.com/office/drawing/2014/main" id="{6160A9E2-9353-4FC1-9099-E56AEFE6C02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>
              <a:extLst>
                <a:ext uri="{FF2B5EF4-FFF2-40B4-BE49-F238E27FC236}">
                  <a16:creationId xmlns:a16="http://schemas.microsoft.com/office/drawing/2014/main" id="{501D6BDE-C806-4832-BFE5-B43692D4EC54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>
              <a:extLst>
                <a:ext uri="{FF2B5EF4-FFF2-40B4-BE49-F238E27FC236}">
                  <a16:creationId xmlns:a16="http://schemas.microsoft.com/office/drawing/2014/main" id="{C13E0E13-B29D-4A6F-BD03-B4B74E5C9F8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>
              <a:extLst>
                <a:ext uri="{FF2B5EF4-FFF2-40B4-BE49-F238E27FC236}">
                  <a16:creationId xmlns:a16="http://schemas.microsoft.com/office/drawing/2014/main" id="{99062266-EA73-40C1-B2BA-84A5B170C4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>
              <a:extLst>
                <a:ext uri="{FF2B5EF4-FFF2-40B4-BE49-F238E27FC236}">
                  <a16:creationId xmlns:a16="http://schemas.microsoft.com/office/drawing/2014/main" id="{98CA1C91-AC4A-4ECC-ABBE-F95A0D71639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>
              <a:extLst>
                <a:ext uri="{FF2B5EF4-FFF2-40B4-BE49-F238E27FC236}">
                  <a16:creationId xmlns:a16="http://schemas.microsoft.com/office/drawing/2014/main" id="{D9ED7D18-4C21-4EC7-A69E-F217BB037F4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>
              <a:extLst>
                <a:ext uri="{FF2B5EF4-FFF2-40B4-BE49-F238E27FC236}">
                  <a16:creationId xmlns:a16="http://schemas.microsoft.com/office/drawing/2014/main" id="{3DE6646E-0507-49D1-BC5A-96FDF97E8D4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880A6265-73D5-4AFE-B003-E79690762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>
              <a:extLst>
                <a:ext uri="{FF2B5EF4-FFF2-40B4-BE49-F238E27FC236}">
                  <a16:creationId xmlns:a16="http://schemas.microsoft.com/office/drawing/2014/main" id="{C5FF6B8A-5930-4909-A84D-9D86FAAEA4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>
              <a:extLst>
                <a:ext uri="{FF2B5EF4-FFF2-40B4-BE49-F238E27FC236}">
                  <a16:creationId xmlns:a16="http://schemas.microsoft.com/office/drawing/2014/main" id="{0BE97C02-B5E8-4E85-AB2D-1B144728C6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>
              <a:extLst>
                <a:ext uri="{FF2B5EF4-FFF2-40B4-BE49-F238E27FC236}">
                  <a16:creationId xmlns:a16="http://schemas.microsoft.com/office/drawing/2014/main" id="{9E0D9532-E4F7-4181-B732-B402D7E9293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>
              <a:extLst>
                <a:ext uri="{FF2B5EF4-FFF2-40B4-BE49-F238E27FC236}">
                  <a16:creationId xmlns:a16="http://schemas.microsoft.com/office/drawing/2014/main" id="{E0FED504-48F9-42AE-8C1D-18ABEA360C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>
              <a:extLst>
                <a:ext uri="{FF2B5EF4-FFF2-40B4-BE49-F238E27FC236}">
                  <a16:creationId xmlns:a16="http://schemas.microsoft.com/office/drawing/2014/main" id="{761B5F04-4827-493D-8CDB-8FC1F21F86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Прямая соединительная линия 113">
              <a:extLst>
                <a:ext uri="{FF2B5EF4-FFF2-40B4-BE49-F238E27FC236}">
                  <a16:creationId xmlns:a16="http://schemas.microsoft.com/office/drawing/2014/main" id="{A4D02F9F-A9FF-4569-B1CF-3D5B0B8A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>
              <a:extLst>
                <a:ext uri="{FF2B5EF4-FFF2-40B4-BE49-F238E27FC236}">
                  <a16:creationId xmlns:a16="http://schemas.microsoft.com/office/drawing/2014/main" id="{EE699586-9F40-4AEA-B070-FBBD177533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>
              <a:extLst>
                <a:ext uri="{FF2B5EF4-FFF2-40B4-BE49-F238E27FC236}">
                  <a16:creationId xmlns:a16="http://schemas.microsoft.com/office/drawing/2014/main" id="{4D4BD64C-0BF9-4084-8C20-90D20EA6B6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CC3AD463-404C-4576-AC21-F25582953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20" name="Прямоугольный треугольник 119">
            <a:extLst>
              <a:ext uri="{FF2B5EF4-FFF2-40B4-BE49-F238E27FC236}">
                <a16:creationId xmlns:a16="http://schemas.microsoft.com/office/drawing/2014/main" id="{2A73DFF6-076E-4BBC-9CDB-E1B24D9B6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E89C6-E571-4739-8BA7-D97BDCD1D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268" y="441042"/>
            <a:ext cx="9323464" cy="1162258"/>
          </a:xfrm>
          <a:prstGeom prst="rect">
            <a:avLst/>
          </a:prstGeom>
        </p:spPr>
        <p:txBody>
          <a:bodyPr rtlCol="0"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121" name="Текст 81">
            <a:extLst>
              <a:ext uri="{FF2B5EF4-FFF2-40B4-BE49-F238E27FC236}">
                <a16:creationId xmlns:a16="http://schemas.microsoft.com/office/drawing/2014/main" id="{24221B82-BDC2-43E4-9DC3-109392FCBF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9757" y="1816398"/>
            <a:ext cx="366135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Вставьте подзаголовок</a:t>
            </a:r>
          </a:p>
        </p:txBody>
      </p:sp>
      <p:sp>
        <p:nvSpPr>
          <p:cNvPr id="123" name="Текст 84">
            <a:extLst>
              <a:ext uri="{FF2B5EF4-FFF2-40B4-BE49-F238E27FC236}">
                <a16:creationId xmlns:a16="http://schemas.microsoft.com/office/drawing/2014/main" id="{F064B050-C9E2-4CBD-8063-8F72369DEA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9280" y="2595913"/>
            <a:ext cx="366135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Вставьте текст здесь</a:t>
            </a:r>
          </a:p>
        </p:txBody>
      </p:sp>
      <p:sp>
        <p:nvSpPr>
          <p:cNvPr id="132" name="Текст 81">
            <a:extLst>
              <a:ext uri="{FF2B5EF4-FFF2-40B4-BE49-F238E27FC236}">
                <a16:creationId xmlns:a16="http://schemas.microsoft.com/office/drawing/2014/main" id="{AB4DD233-B719-42EE-AE0F-930CABD5AA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51938" y="1822941"/>
            <a:ext cx="366135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Вставьте подзаголовок</a:t>
            </a:r>
          </a:p>
        </p:txBody>
      </p:sp>
      <p:sp>
        <p:nvSpPr>
          <p:cNvPr id="133" name="Текст 84">
            <a:extLst>
              <a:ext uri="{FF2B5EF4-FFF2-40B4-BE49-F238E27FC236}">
                <a16:creationId xmlns:a16="http://schemas.microsoft.com/office/drawing/2014/main" id="{E2F4A9D6-F113-40C1-B3C8-A9BDB287726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1461" y="2602456"/>
            <a:ext cx="366135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Вставьте текст здесь</a:t>
            </a:r>
          </a:p>
        </p:txBody>
      </p:sp>
      <p:sp>
        <p:nvSpPr>
          <p:cNvPr id="134" name="Текст 81">
            <a:extLst>
              <a:ext uri="{FF2B5EF4-FFF2-40B4-BE49-F238E27FC236}">
                <a16:creationId xmlns:a16="http://schemas.microsoft.com/office/drawing/2014/main" id="{B5E6D4D3-9E8F-4D92-B05A-7E9BBD7594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642" y="1822661"/>
            <a:ext cx="366135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Вставьте подзаголовок</a:t>
            </a:r>
          </a:p>
        </p:txBody>
      </p:sp>
      <p:sp>
        <p:nvSpPr>
          <p:cNvPr id="135" name="Текст 84">
            <a:extLst>
              <a:ext uri="{FF2B5EF4-FFF2-40B4-BE49-F238E27FC236}">
                <a16:creationId xmlns:a16="http://schemas.microsoft.com/office/drawing/2014/main" id="{9C80C61E-A8B2-4011-AE18-0294FFF889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165" y="2602176"/>
            <a:ext cx="366135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Вставьте текст здесь</a:t>
            </a:r>
          </a:p>
        </p:txBody>
      </p:sp>
      <p:sp>
        <p:nvSpPr>
          <p:cNvPr id="125" name="Дата 3">
            <a:extLst>
              <a:ext uri="{FF2B5EF4-FFF2-40B4-BE49-F238E27FC236}">
                <a16:creationId xmlns:a16="http://schemas.microsoft.com/office/drawing/2014/main" id="{DEB76336-3978-4E04-820F-CCD4115F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126" name="Нижний колонтитул 4">
            <a:extLst>
              <a:ext uri="{FF2B5EF4-FFF2-40B4-BE49-F238E27FC236}">
                <a16:creationId xmlns:a16="http://schemas.microsoft.com/office/drawing/2014/main" id="{296D1F50-7662-4B72-8D59-73594E51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127" name="Номер слайда 5">
            <a:extLst>
              <a:ext uri="{FF2B5EF4-FFF2-40B4-BE49-F238E27FC236}">
                <a16:creationId xmlns:a16="http://schemas.microsoft.com/office/drawing/2014/main" id="{DEDEAF7E-D577-4B93-BAE4-358F8963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11649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Прямоугольник 6">
            <a:extLst>
              <a:ext uri="{FF2B5EF4-FFF2-40B4-BE49-F238E27FC236}">
                <a16:creationId xmlns:a16="http://schemas.microsoft.com/office/drawing/2014/main" id="{4FB76C12-E75A-4DC1-9960-728FF6247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E9A038F-EA18-4BE8-9515-18A5468BA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1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Прямоугольный треугольник 8">
            <a:extLst>
              <a:ext uri="{FF2B5EF4-FFF2-40B4-BE49-F238E27FC236}">
                <a16:creationId xmlns:a16="http://schemas.microsoft.com/office/drawing/2014/main" id="{FD9F40A1-CB92-4D33-8C7F-3D64C4CDA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F0B8C043-6614-4EDF-B7D6-FFD668CA6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6028339" cy="193389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algn="l" rtl="0"/>
            <a:r>
              <a:rPr lang="ru-RU" sz="5400" noProof="0">
                <a:solidFill>
                  <a:srgbClr val="FFFFFF"/>
                </a:solidFill>
              </a:rPr>
              <a:t>Образец заголовка</a:t>
            </a:r>
          </a:p>
        </p:txBody>
      </p:sp>
      <p:sp>
        <p:nvSpPr>
          <p:cNvPr id="41" name="Подзаголовок 2">
            <a:extLst>
              <a:ext uri="{FF2B5EF4-FFF2-40B4-BE49-F238E27FC236}">
                <a16:creationId xmlns:a16="http://schemas.microsoft.com/office/drawing/2014/main" id="{65B41117-5C7C-418F-ACC1-2C995E399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2887800"/>
            <a:ext cx="6028339" cy="2942987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0000"/>
              </a:lnSpc>
              <a:buNone/>
              <a:defRPr sz="1800">
                <a:latin typeface="Calibri" panose="020F0502020204030204" pitchFamily="34" charset="0"/>
              </a:defRPr>
            </a:lvl1pPr>
          </a:lstStyle>
          <a:p>
            <a:pPr algn="l" rtl="0">
              <a:lnSpc>
                <a:spcPct val="110000"/>
              </a:lnSpc>
            </a:pPr>
            <a:r>
              <a:rPr lang="ru-RU" noProof="0">
                <a:solidFill>
                  <a:srgbClr val="FFFFFF"/>
                </a:solidFill>
              </a:rPr>
              <a:t>Образец подзаголовка</a:t>
            </a:r>
          </a:p>
        </p:txBody>
      </p:sp>
      <p:sp>
        <p:nvSpPr>
          <p:cNvPr id="48" name="Дата 3">
            <a:extLst>
              <a:ext uri="{FF2B5EF4-FFF2-40B4-BE49-F238E27FC236}">
                <a16:creationId xmlns:a16="http://schemas.microsoft.com/office/drawing/2014/main" id="{E8CEA822-47EC-4255-B51C-916CD39C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53" name="Рисунок 51">
            <a:extLst>
              <a:ext uri="{FF2B5EF4-FFF2-40B4-BE49-F238E27FC236}">
                <a16:creationId xmlns:a16="http://schemas.microsoft.com/office/drawing/2014/main" id="{79C95DFA-DC4E-4658-87DF-37B40F51F4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94414" y="0"/>
            <a:ext cx="4997586" cy="2282888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2000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54" name="Рисунок 51">
            <a:extLst>
              <a:ext uri="{FF2B5EF4-FFF2-40B4-BE49-F238E27FC236}">
                <a16:creationId xmlns:a16="http://schemas.microsoft.com/office/drawing/2014/main" id="{5EF5B274-E5A0-43C9-8A69-83629B0959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91774" y="2286000"/>
            <a:ext cx="5000226" cy="2282888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2000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55" name="Рисунок 51">
            <a:extLst>
              <a:ext uri="{FF2B5EF4-FFF2-40B4-BE49-F238E27FC236}">
                <a16:creationId xmlns:a16="http://schemas.microsoft.com/office/drawing/2014/main" id="{4F741404-84C5-4B6D-A9DF-04368D8CE7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190232" y="4572000"/>
            <a:ext cx="5001768" cy="2286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2000"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A02F5DF9-7A8B-4537-A6A0-2E18DDAEB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C7B4CDB4-E22F-44F9-88B7-1F387514E49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C5E9F74E-6897-4904-82FB-61A6D96C96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0A81A9C5-9E3B-4C65-AB4D-F2303D1D4486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DCCEAD54-0ADC-4090-99E7-D1691F787A5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F96BE792-DC81-4EA8-ABFD-F41E49E9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968594AF-C50A-416B-9238-1BFEA44A71A0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ABB7432C-3B26-434E-96F1-3CA88C2C1428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ECF2307A-A723-481D-A679-099426CBF66B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C713702D-25EA-454E-80F1-45BB74D4CC94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7450B88E-997E-4F65-82F8-9D47ECBC796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875EAEE1-D5B7-4F67-A50A-D616B864B825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0E1ABFCA-E35A-4D14-8F29-A5ADABFB908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CC809049-7B8F-4F96-BA1C-46C0BAA4A475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90330093-E758-4906-A2FC-F18D60D8AF3E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2CEC1A30-03E9-4C4D-8340-9B9E6E8CEA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E4CE662E-0BD8-48D5-AFAE-CDCF90AD56A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CA2192D8-661B-4B8B-A3CD-FA227DD796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FD76DFA6-E8E2-4E7C-88C0-2305E398AC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89E1A15B-0E79-4E7D-AEB2-4CC45B533F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23B1CB8C-2288-41EE-8AAB-B66AFF7085E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D5AA269E-0C97-43AC-B914-ACE0CEBFDE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D4D09D19-B613-4AF2-ABF3-0FFEC7F7E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D3C0ED42-E6BC-4162-9554-D604DD6D6B0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3C20673F-4A5C-4719-9B9C-171763FDA82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F253314C-8CCD-4CF3-9C37-B580A4AED2C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3D7A90F7-C2FA-4AA1-B434-510EAA4E129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>
              <a:extLst>
                <a:ext uri="{FF2B5EF4-FFF2-40B4-BE49-F238E27FC236}">
                  <a16:creationId xmlns:a16="http://schemas.microsoft.com/office/drawing/2014/main" id="{24B0EC38-EAFB-43C1-87E3-FE67E72292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40854AE5-9E53-4202-A081-4736689EBC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>
              <a:extLst>
                <a:ext uri="{FF2B5EF4-FFF2-40B4-BE49-F238E27FC236}">
                  <a16:creationId xmlns:a16="http://schemas.microsoft.com/office/drawing/2014/main" id="{9B5673B7-A170-46D3-B5E1-D79F3374A71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Нижний колонтитул 4">
            <a:extLst>
              <a:ext uri="{FF2B5EF4-FFF2-40B4-BE49-F238E27FC236}">
                <a16:creationId xmlns:a16="http://schemas.microsoft.com/office/drawing/2014/main" id="{9C730C22-6E95-40BE-A708-FA2A25DD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50" name="Номер слайда 5">
            <a:extLst>
              <a:ext uri="{FF2B5EF4-FFF2-40B4-BE49-F238E27FC236}">
                <a16:creationId xmlns:a16="http://schemas.microsoft.com/office/drawing/2014/main" id="{BFC463F0-AD39-4A7E-A5BF-1D743690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93511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Прямоугольник 50">
            <a:extLst>
              <a:ext uri="{FF2B5EF4-FFF2-40B4-BE49-F238E27FC236}">
                <a16:creationId xmlns:a16="http://schemas.microsoft.com/office/drawing/2014/main" id="{4987528D-293D-419F-B6B1-A104443B2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AA467263-FC60-4269-BE10-A00F3AE96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Прямоугольный треугольник 52">
            <a:extLst>
              <a:ext uri="{FF2B5EF4-FFF2-40B4-BE49-F238E27FC236}">
                <a16:creationId xmlns:a16="http://schemas.microsoft.com/office/drawing/2014/main" id="{0A2143FD-5B7E-4844-9056-07C72D17C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54" name="Блок-схема: Документ 53">
            <a:extLst>
              <a:ext uri="{FF2B5EF4-FFF2-40B4-BE49-F238E27FC236}">
                <a16:creationId xmlns:a16="http://schemas.microsoft.com/office/drawing/2014/main" id="{FD193356-2BA7-4BBE-A881-735188BBD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BABB6A4E-AAF5-46BC-AF70-EFB826898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5098CE0A-07AF-475D-847B-BC2C09B11257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>
              <a:extLst>
                <a:ext uri="{FF2B5EF4-FFF2-40B4-BE49-F238E27FC236}">
                  <a16:creationId xmlns:a16="http://schemas.microsoft.com/office/drawing/2014/main" id="{0FAF8888-5C58-4210-9B6C-8453116F89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>
              <a:extLst>
                <a:ext uri="{FF2B5EF4-FFF2-40B4-BE49-F238E27FC236}">
                  <a16:creationId xmlns:a16="http://schemas.microsoft.com/office/drawing/2014/main" id="{E55DA967-527D-4EF5-BC5B-C9A4D0AE670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AD4B90F1-FA63-44F8-AFBD-EAA664F266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779BC52E-5A86-4380-BDBD-4A8C8F79F3DA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>
              <a:extLst>
                <a:ext uri="{FF2B5EF4-FFF2-40B4-BE49-F238E27FC236}">
                  <a16:creationId xmlns:a16="http://schemas.microsoft.com/office/drawing/2014/main" id="{7518DD47-B72F-4572-8652-594CB38C7C77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6BB75A49-D451-4D82-A22C-FF0946E6DED9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>
              <a:extLst>
                <a:ext uri="{FF2B5EF4-FFF2-40B4-BE49-F238E27FC236}">
                  <a16:creationId xmlns:a16="http://schemas.microsoft.com/office/drawing/2014/main" id="{0BCB1FB9-CC9B-48F2-90C3-821F3F616C17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A6D00A7D-DC23-4315-9EC0-B669EB491DB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3E76C2DE-1D31-4289-AE7D-6C34B9BEE7E0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>
              <a:extLst>
                <a:ext uri="{FF2B5EF4-FFF2-40B4-BE49-F238E27FC236}">
                  <a16:creationId xmlns:a16="http://schemas.microsoft.com/office/drawing/2014/main" id="{B62E9492-F409-482D-B645-10FF6AC41AF9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id="{62DC565F-0CA2-4501-8213-735FFE3DF6B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7E5A3D38-7FDD-4709-88C6-590F3E5AEA78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3F34FB10-A2A2-42BE-89D3-59CDCDF82C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>
              <a:extLst>
                <a:ext uri="{FF2B5EF4-FFF2-40B4-BE49-F238E27FC236}">
                  <a16:creationId xmlns:a16="http://schemas.microsoft.com/office/drawing/2014/main" id="{A0EB0B65-231B-4586-AB6F-5AB3DE9FAADA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519DB94B-4BD3-4672-BD6B-3994D5B9C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6806E7D0-A3FD-43BC-B099-D9AD77116F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>
              <a:extLst>
                <a:ext uri="{FF2B5EF4-FFF2-40B4-BE49-F238E27FC236}">
                  <a16:creationId xmlns:a16="http://schemas.microsoft.com/office/drawing/2014/main" id="{F9D3F4C0-B895-47F1-B38A-1D86C2396A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>
              <a:extLst>
                <a:ext uri="{FF2B5EF4-FFF2-40B4-BE49-F238E27FC236}">
                  <a16:creationId xmlns:a16="http://schemas.microsoft.com/office/drawing/2014/main" id="{52FA5DF4-DE8F-4EF8-BC50-0BDA1ED6BA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>
              <a:extLst>
                <a:ext uri="{FF2B5EF4-FFF2-40B4-BE49-F238E27FC236}">
                  <a16:creationId xmlns:a16="http://schemas.microsoft.com/office/drawing/2014/main" id="{741CF04F-8C94-4781-839F-DCABB2D7BC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>
              <a:extLst>
                <a:ext uri="{FF2B5EF4-FFF2-40B4-BE49-F238E27FC236}">
                  <a16:creationId xmlns:a16="http://schemas.microsoft.com/office/drawing/2014/main" id="{508DF419-049D-4C31-BE0A-E5F9FADA510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>
              <a:extLst>
                <a:ext uri="{FF2B5EF4-FFF2-40B4-BE49-F238E27FC236}">
                  <a16:creationId xmlns:a16="http://schemas.microsoft.com/office/drawing/2014/main" id="{9619C9CF-0817-4920-8D58-4983252BD9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>
              <a:extLst>
                <a:ext uri="{FF2B5EF4-FFF2-40B4-BE49-F238E27FC236}">
                  <a16:creationId xmlns:a16="http://schemas.microsoft.com/office/drawing/2014/main" id="{7A5B031B-FA3D-4738-BB48-5143A29B800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>
              <a:extLst>
                <a:ext uri="{FF2B5EF4-FFF2-40B4-BE49-F238E27FC236}">
                  <a16:creationId xmlns:a16="http://schemas.microsoft.com/office/drawing/2014/main" id="{94D8098E-5CEA-4903-A146-23D553F698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>
              <a:extLst>
                <a:ext uri="{FF2B5EF4-FFF2-40B4-BE49-F238E27FC236}">
                  <a16:creationId xmlns:a16="http://schemas.microsoft.com/office/drawing/2014/main" id="{DA900A38-58AC-40D4-896C-5B66E97123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>
              <a:extLst>
                <a:ext uri="{FF2B5EF4-FFF2-40B4-BE49-F238E27FC236}">
                  <a16:creationId xmlns:a16="http://schemas.microsoft.com/office/drawing/2014/main" id="{53E623E7-180E-4DB5-91B3-48CE8414D8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>
              <a:extLst>
                <a:ext uri="{FF2B5EF4-FFF2-40B4-BE49-F238E27FC236}">
                  <a16:creationId xmlns:a16="http://schemas.microsoft.com/office/drawing/2014/main" id="{6C3F2957-4A6D-4C53-A2BC-0ED300AE530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>
              <a:extLst>
                <a:ext uri="{FF2B5EF4-FFF2-40B4-BE49-F238E27FC236}">
                  <a16:creationId xmlns:a16="http://schemas.microsoft.com/office/drawing/2014/main" id="{29A34577-91E4-43A1-965D-0E340D1398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>
              <a:extLst>
                <a:ext uri="{FF2B5EF4-FFF2-40B4-BE49-F238E27FC236}">
                  <a16:creationId xmlns:a16="http://schemas.microsoft.com/office/drawing/2014/main" id="{2C7E108E-58D2-4FB5-AFA0-27A86DA9630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22350-AB76-4020-9872-4E63DFBF96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04" y="689389"/>
            <a:ext cx="5465225" cy="2637455"/>
          </a:xfrm>
          <a:prstGeom prst="rect">
            <a:avLst/>
          </a:prstGeom>
        </p:spPr>
        <p:txBody>
          <a:bodyPr rtlCol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86" name="Подзаголовок 2">
            <a:extLst>
              <a:ext uri="{FF2B5EF4-FFF2-40B4-BE49-F238E27FC236}">
                <a16:creationId xmlns:a16="http://schemas.microsoft.com/office/drawing/2014/main" id="{89A872D6-4D76-4CD1-9873-C29D72DF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algn="l" rtl="0">
              <a:lnSpc>
                <a:spcPct val="110000"/>
              </a:lnSpc>
            </a:pPr>
            <a:r>
              <a:rPr lang="ru-RU" noProof="0">
                <a:solidFill>
                  <a:schemeClr val="tx2">
                    <a:alpha val="80000"/>
                  </a:schemeClr>
                </a:solidFill>
              </a:rPr>
              <a:t>Образец подзаголовка</a:t>
            </a:r>
          </a:p>
        </p:txBody>
      </p:sp>
      <p:sp>
        <p:nvSpPr>
          <p:cNvPr id="91" name="Дата 3">
            <a:extLst>
              <a:ext uri="{FF2B5EF4-FFF2-40B4-BE49-F238E27FC236}">
                <a16:creationId xmlns:a16="http://schemas.microsoft.com/office/drawing/2014/main" id="{4986AE78-551F-477B-AF47-E26167A6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47" name="Рисунок 4">
            <a:extLst>
              <a:ext uri="{FF2B5EF4-FFF2-40B4-BE49-F238E27FC236}">
                <a16:creationId xmlns:a16="http://schemas.microsoft.com/office/drawing/2014/main" id="{5C9DFB21-140A-4BCA-8D67-8581312FE9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96630" y="443884"/>
            <a:ext cx="5909831" cy="5879389"/>
          </a:xfrm>
          <a:prstGeom prst="ellipse">
            <a:avLst/>
          </a:prstGeom>
        </p:spPr>
        <p:txBody>
          <a:bodyPr rtlCol="0" anchor="ctr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92" name="Нижний колонтитул 4">
            <a:extLst>
              <a:ext uri="{FF2B5EF4-FFF2-40B4-BE49-F238E27FC236}">
                <a16:creationId xmlns:a16="http://schemas.microsoft.com/office/drawing/2014/main" id="{19C3F2E1-5471-4835-8A24-5F00674F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93" name="Номер слайда 5">
            <a:extLst>
              <a:ext uri="{FF2B5EF4-FFF2-40B4-BE49-F238E27FC236}">
                <a16:creationId xmlns:a16="http://schemas.microsoft.com/office/drawing/2014/main" id="{24B165E2-B012-4272-BBB2-66D70B29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006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Прямоугольник 1">
            <a:extLst>
              <a:ext uri="{FF2B5EF4-FFF2-40B4-BE49-F238E27FC236}">
                <a16:creationId xmlns:a16="http://schemas.microsoft.com/office/drawing/2014/main" id="{0F25F0BC-3414-4A4E-82FD-7DE1761A5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136E80E-F44A-4A08-AD5C-C4E6E83A7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Полилиния: фигура 3">
            <a:extLst>
              <a:ext uri="{FF2B5EF4-FFF2-40B4-BE49-F238E27FC236}">
                <a16:creationId xmlns:a16="http://schemas.microsoft.com/office/drawing/2014/main" id="{C4F02106-B95B-4137-ABA0-DE89F934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3107" y="-6055"/>
            <a:ext cx="12185786" cy="2656696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Прямоугольный треугольник 4">
            <a:extLst>
              <a:ext uri="{FF2B5EF4-FFF2-40B4-BE49-F238E27FC236}">
                <a16:creationId xmlns:a16="http://schemas.microsoft.com/office/drawing/2014/main" id="{86F50E1B-B981-4FF3-B7D0-ED31A0707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6903" y="3535448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6" name="Полилиния: Фигура 5">
            <a:extLst>
              <a:ext uri="{FF2B5EF4-FFF2-40B4-BE49-F238E27FC236}">
                <a16:creationId xmlns:a16="http://schemas.microsoft.com/office/drawing/2014/main" id="{0AE35541-C201-4A8C-8E97-2CF46579A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273" y="5198354"/>
            <a:ext cx="2602925" cy="1671572"/>
          </a:xfrm>
          <a:custGeom>
            <a:avLst/>
            <a:gdLst>
              <a:gd name="connsiteX0" fmla="*/ 281723 w 2602925"/>
              <a:gd name="connsiteY0" fmla="*/ 0 h 1671572"/>
              <a:gd name="connsiteX1" fmla="*/ 2538665 w 2602925"/>
              <a:gd name="connsiteY1" fmla="*/ 1496001 h 1671572"/>
              <a:gd name="connsiteX2" fmla="*/ 2602925 w 2602925"/>
              <a:gd name="connsiteY2" fmla="*/ 1671572 h 1671572"/>
              <a:gd name="connsiteX3" fmla="*/ 1714953 w 2602925"/>
              <a:gd name="connsiteY3" fmla="*/ 1671572 h 1671572"/>
              <a:gd name="connsiteX4" fmla="*/ 1633707 w 2602925"/>
              <a:gd name="connsiteY4" fmla="*/ 1537837 h 1671572"/>
              <a:gd name="connsiteX5" fmla="*/ 281722 w 2602925"/>
              <a:gd name="connsiteY5" fmla="*/ 818992 h 1671572"/>
              <a:gd name="connsiteX6" fmla="*/ 115019 w 2602925"/>
              <a:gd name="connsiteY6" fmla="*/ 827410 h 1671572"/>
              <a:gd name="connsiteX7" fmla="*/ 0 w 2602925"/>
              <a:gd name="connsiteY7" fmla="*/ 844964 h 1671572"/>
              <a:gd name="connsiteX8" fmla="*/ 0 w 2602925"/>
              <a:gd name="connsiteY8" fmla="*/ 17421 h 1671572"/>
              <a:gd name="connsiteX9" fmla="*/ 31283 w 2602925"/>
              <a:gd name="connsiteY9" fmla="*/ 12646 h 1671572"/>
              <a:gd name="connsiteX10" fmla="*/ 281723 w 2602925"/>
              <a:gd name="connsiteY10" fmla="*/ 0 h 167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925" h="1671572">
                <a:moveTo>
                  <a:pt x="281723" y="0"/>
                </a:moveTo>
                <a:cubicBezTo>
                  <a:pt x="1296311" y="0"/>
                  <a:pt x="2166821" y="616864"/>
                  <a:pt x="2538665" y="1496001"/>
                </a:cubicBezTo>
                <a:lnTo>
                  <a:pt x="2602925" y="1671572"/>
                </a:lnTo>
                <a:lnTo>
                  <a:pt x="1714953" y="1671572"/>
                </a:lnTo>
                <a:lnTo>
                  <a:pt x="1633707" y="1537837"/>
                </a:lnTo>
                <a:cubicBezTo>
                  <a:pt x="1340706" y="1104138"/>
                  <a:pt x="844514" y="818992"/>
                  <a:pt x="281722" y="818992"/>
                </a:cubicBezTo>
                <a:cubicBezTo>
                  <a:pt x="225443" y="818992"/>
                  <a:pt x="169830" y="821844"/>
                  <a:pt x="115019" y="827410"/>
                </a:cubicBezTo>
                <a:lnTo>
                  <a:pt x="0" y="844964"/>
                </a:lnTo>
                <a:lnTo>
                  <a:pt x="0" y="17421"/>
                </a:lnTo>
                <a:lnTo>
                  <a:pt x="31283" y="12646"/>
                </a:lnTo>
                <a:cubicBezTo>
                  <a:pt x="113626" y="4284"/>
                  <a:pt x="197174" y="0"/>
                  <a:pt x="281723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D77D8A9-52A9-426B-A7FA-8F0D57A0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9FBA36D2-108E-4BCE-B00B-7AADE262EBA8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87CCA430-E045-49A4-BBFA-58E62DB70C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0A8F23F5-C38C-4F4D-AC9D-53EE5C805B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9F8BEAE-4D02-4E92-BF07-2B52C1DC6AAC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1CECE1E3-E88F-4BF4-91A1-21CE42A919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CF3597D0-8C2B-4DF1-A82D-B7AED489FAA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988A03C0-2CF4-4311-BFE9-050460F9B2B4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29DD4F0C-1AB6-4919-A06A-C33148C95772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4F9DCDAB-1034-49DC-B20D-5B3AC4DDA949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E03569C8-7E1D-4D32-880E-03A713BC8EC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D787C248-294D-4430-9163-A18DB7A0E58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B4E8BBE7-F812-4E02-8220-479D4B2E9DB2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2AA42D07-05F3-4BE3-81BF-B5F84474EF1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2E1C5E67-B32B-49DC-BF5E-D25C7CF208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16B1788E-1754-47A2-853A-6FE39EEB1E0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57682792-A763-4918-B362-26D487DE471E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CD52BF25-0CAE-4903-A7E6-8A7768DD1F7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6A14A49A-F4B0-444F-8BA5-9DC89AC760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7D09471A-4DE2-47CD-AED8-27D5B1050B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74C0A412-5D4A-44E9-9738-BD17D84887C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32F41B69-68CE-41EF-BBED-1CD4FF7A9F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53B5DECC-07DB-431C-88EC-3AEE965EC1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66CE55D3-190F-47D1-98A6-D7281E51E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A0324378-6046-45CC-A273-AE16EFF671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0190AD03-D044-4A15-879F-BC87B702AB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59B3C48A-196D-4BE2-A7CD-848178CCFC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F4F5DF92-38A4-42C0-8492-7C34DBFEF3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AC093942-8F5E-4520-8571-946A6E5CEBA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A648E900-15FD-4793-A783-15BD868526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Заголовок 1">
            <a:extLst>
              <a:ext uri="{FF2B5EF4-FFF2-40B4-BE49-F238E27FC236}">
                <a16:creationId xmlns:a16="http://schemas.microsoft.com/office/drawing/2014/main" id="{5DF337DA-C179-4649-9021-51ECBB84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>
              <a:lnSpc>
                <a:spcPct val="110000"/>
              </a:lnSpc>
            </a:pPr>
            <a:r>
              <a:rPr lang="ru-RU" noProof="0">
                <a:solidFill>
                  <a:schemeClr val="tx2"/>
                </a:solidFill>
                <a:cs typeface="Posterama" panose="020B0504020200020000" pitchFamily="34" charset="0"/>
              </a:rPr>
              <a:t>Образец заголовка</a:t>
            </a:r>
          </a:p>
        </p:txBody>
      </p:sp>
      <p:sp>
        <p:nvSpPr>
          <p:cNvPr id="50" name="Рисунок 44">
            <a:extLst>
              <a:ext uri="{FF2B5EF4-FFF2-40B4-BE49-F238E27FC236}">
                <a16:creationId xmlns:a16="http://schemas.microsoft.com/office/drawing/2014/main" id="{CDAEDC08-93B5-4CC2-A77F-91F47AD1D7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0500" y="195263"/>
            <a:ext cx="5837238" cy="296068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51" name="Рисунок 48">
            <a:extLst>
              <a:ext uri="{FF2B5EF4-FFF2-40B4-BE49-F238E27FC236}">
                <a16:creationId xmlns:a16="http://schemas.microsoft.com/office/drawing/2014/main" id="{C34DF4FD-6356-4CA5-9E6F-749666E2D4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4265" y="184840"/>
            <a:ext cx="5841996" cy="298719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39" name="Объект 38">
            <a:extLst>
              <a:ext uri="{FF2B5EF4-FFF2-40B4-BE49-F238E27FC236}">
                <a16:creationId xmlns:a16="http://schemas.microsoft.com/office/drawing/2014/main" id="{9C696AEE-49AB-4D07-90D6-AD190251723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9663" y="3525611"/>
            <a:ext cx="5816600" cy="272097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52" name="Дата 3">
            <a:extLst>
              <a:ext uri="{FF2B5EF4-FFF2-40B4-BE49-F238E27FC236}">
                <a16:creationId xmlns:a16="http://schemas.microsoft.com/office/drawing/2014/main" id="{CEABCB88-BA9F-47D3-A787-DF88895F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53" name="Нижний колонтитул 4">
            <a:extLst>
              <a:ext uri="{FF2B5EF4-FFF2-40B4-BE49-F238E27FC236}">
                <a16:creationId xmlns:a16="http://schemas.microsoft.com/office/drawing/2014/main" id="{6244155B-5D28-4D19-90C2-1FBB57AA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54" name="Номер слайда 5">
            <a:extLst>
              <a:ext uri="{FF2B5EF4-FFF2-40B4-BE49-F238E27FC236}">
                <a16:creationId xmlns:a16="http://schemas.microsoft.com/office/drawing/2014/main" id="{E2F1D5A7-A160-4678-8595-C5E21729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3882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Прямоугольник 1">
            <a:extLst>
              <a:ext uri="{FF2B5EF4-FFF2-40B4-BE49-F238E27FC236}">
                <a16:creationId xmlns:a16="http://schemas.microsoft.com/office/drawing/2014/main" id="{88878880-76F2-45B5-916B-36E7EE2B1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B75C3C8-6E32-4269-9316-DC942E00A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247C2144-3704-461F-AEA4-5AD7F2A4B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5" name="Блок-схема: Документ 4">
            <a:extLst>
              <a:ext uri="{FF2B5EF4-FFF2-40B4-BE49-F238E27FC236}">
                <a16:creationId xmlns:a16="http://schemas.microsoft.com/office/drawing/2014/main" id="{5C2F4A0D-E022-45C1-A4F2-BDD40ECBB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3B95DAD1-C9F8-42EA-938C-AD799D0D1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CE106CB0-0456-42D2-9064-D8307EE2EE6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B6564272-B469-4B76-89B3-EAE1C5EA55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9C812937-53FC-4F40-9E1F-62BD5DC5C8E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D5C30D30-0592-4A8D-9BFB-E39327DEB0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B5EF5218-294E-41E0-B835-6CD21C0AB50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64EAD817-B289-4780-AF71-3A814DA1517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015FE1B7-342F-44E3-9A5F-4320F4B56F1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8F304BD3-68AC-49BC-8B74-71637404CE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B0859D2C-72C4-411A-BD82-8368DDC03513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7B22EA31-AED9-4314-8509-4087F82F111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74E3D353-A425-4930-AC93-9A9F93EC07E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E75827C0-9081-4304-98D0-28375902854E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7FBC916B-3AAC-4825-8D0F-923D60C0DA4E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13085D6A-11B7-416E-9A80-085550712976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F1619986-89C6-4164-BD69-5117CB5E3D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3D63A74F-F1A7-4546-BCB1-3C49033B344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348BEE97-AC71-4466-82E9-05302D19D2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BFB7EA87-48DE-40EC-97C4-1119D6E0BC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6709E735-55F1-46BE-964B-17589798C4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0AE224F2-AB69-40F3-83FC-5A1C2985F11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10841DFB-48FF-4E4C-BD80-FAEDD9869C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93F2079C-0840-41A3-B649-BFA2657D7F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624F5B96-0C46-4542-959C-A0AB18C7DA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87E7EDBA-8F85-4F7A-A17D-6B49A51D412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043D3094-2C9C-4299-9065-669FFD8F5D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DE307EDA-19A4-4312-920D-EC02D2A70C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62953220-FAE3-4A55-B3C5-632C82C456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72B2B007-553A-4A33-B077-9CA9D03133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CE213DEB-4CFC-46B3-8DB4-77581E46552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EBBBF2BB-36BE-45E7-A35B-260E76E7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rtl="0">
              <a:lnSpc>
                <a:spcPct val="110000"/>
              </a:lnSpc>
            </a:pPr>
            <a:r>
              <a:rPr lang="ru-RU" noProof="0">
                <a:solidFill>
                  <a:srgbClr val="FFFFFF"/>
                </a:solidFill>
                <a:cs typeface="Posterama" panose="020B0504020200020000" pitchFamily="34" charset="0"/>
              </a:rPr>
              <a:t>Образец заголовка</a:t>
            </a:r>
          </a:p>
        </p:txBody>
      </p:sp>
      <p:sp>
        <p:nvSpPr>
          <p:cNvPr id="42" name="Объект 38">
            <a:extLst>
              <a:ext uri="{FF2B5EF4-FFF2-40B4-BE49-F238E27FC236}">
                <a16:creationId xmlns:a16="http://schemas.microsoft.com/office/drawing/2014/main" id="{03257FF4-6F58-4A1E-866D-198569F917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3104" y="2957665"/>
            <a:ext cx="5543524" cy="335873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44" name="Рисунок 42">
            <a:extLst>
              <a:ext uri="{FF2B5EF4-FFF2-40B4-BE49-F238E27FC236}">
                <a16:creationId xmlns:a16="http://schemas.microsoft.com/office/drawing/2014/main" id="{32195099-4E20-48F3-8272-F12592AD44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19875" y="725487"/>
            <a:ext cx="5388490" cy="551946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39" name="Дата 3">
            <a:extLst>
              <a:ext uri="{FF2B5EF4-FFF2-40B4-BE49-F238E27FC236}">
                <a16:creationId xmlns:a16="http://schemas.microsoft.com/office/drawing/2014/main" id="{CFCED92E-6EA8-410D-90AD-DF0B229B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40" name="Нижний колонтитул 4">
            <a:extLst>
              <a:ext uri="{FF2B5EF4-FFF2-40B4-BE49-F238E27FC236}">
                <a16:creationId xmlns:a16="http://schemas.microsoft.com/office/drawing/2014/main" id="{FC6D7D3E-FCD8-42CA-A1BB-9112B55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41" name="Номер слайда 5">
            <a:extLst>
              <a:ext uri="{FF2B5EF4-FFF2-40B4-BE49-F238E27FC236}">
                <a16:creationId xmlns:a16="http://schemas.microsoft.com/office/drawing/2014/main" id="{A49CA3E6-DD23-4395-AE34-560EA112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4811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Заголовок 1">
            <a:extLst>
              <a:ext uri="{FF2B5EF4-FFF2-40B4-BE49-F238E27FC236}">
                <a16:creationId xmlns:a16="http://schemas.microsoft.com/office/drawing/2014/main" id="{0B54C968-9162-4E94-9F00-9921A4333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  <a:custGeom>
            <a:avLst/>
            <a:gdLst>
              <a:gd name="connsiteX0" fmla="*/ 0 w 5115291"/>
              <a:gd name="connsiteY0" fmla="*/ 0 h 6857989"/>
              <a:gd name="connsiteX1" fmla="*/ 5115291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115291"/>
              <a:gd name="connsiteY0" fmla="*/ 8467 h 6866456"/>
              <a:gd name="connsiteX1" fmla="*/ 5022158 w 5115291"/>
              <a:gd name="connsiteY1" fmla="*/ 0 h 6866456"/>
              <a:gd name="connsiteX2" fmla="*/ 5115291 w 5115291"/>
              <a:gd name="connsiteY2" fmla="*/ 6866456 h 6866456"/>
              <a:gd name="connsiteX3" fmla="*/ 0 w 5115291"/>
              <a:gd name="connsiteY3" fmla="*/ 6866456 h 6866456"/>
              <a:gd name="connsiteX4" fmla="*/ 0 w 5115291"/>
              <a:gd name="connsiteY4" fmla="*/ 8467 h 6866456"/>
              <a:gd name="connsiteX0" fmla="*/ 0 w 5115291"/>
              <a:gd name="connsiteY0" fmla="*/ 0 h 6857989"/>
              <a:gd name="connsiteX1" fmla="*/ 5013692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691024"/>
              <a:gd name="connsiteY0" fmla="*/ 0 h 6857989"/>
              <a:gd name="connsiteX1" fmla="*/ 5013692 w 5691024"/>
              <a:gd name="connsiteY1" fmla="*/ 0 h 6857989"/>
              <a:gd name="connsiteX2" fmla="*/ 5691024 w 5691024"/>
              <a:gd name="connsiteY2" fmla="*/ 3098800 h 6857989"/>
              <a:gd name="connsiteX3" fmla="*/ 5115291 w 5691024"/>
              <a:gd name="connsiteY3" fmla="*/ 6857989 h 6857989"/>
              <a:gd name="connsiteX4" fmla="*/ 0 w 5691024"/>
              <a:gd name="connsiteY4" fmla="*/ 6857989 h 6857989"/>
              <a:gd name="connsiteX5" fmla="*/ 0 w 5691024"/>
              <a:gd name="connsiteY5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68182"/>
              <a:gd name="connsiteY0" fmla="*/ 0 h 6866456"/>
              <a:gd name="connsiteX1" fmla="*/ 5013692 w 6168182"/>
              <a:gd name="connsiteY1" fmla="*/ 0 h 6866456"/>
              <a:gd name="connsiteX2" fmla="*/ 5691024 w 6168182"/>
              <a:gd name="connsiteY2" fmla="*/ 3098800 h 6866456"/>
              <a:gd name="connsiteX3" fmla="*/ 6131290 w 6168182"/>
              <a:gd name="connsiteY3" fmla="*/ 5672667 h 6866456"/>
              <a:gd name="connsiteX4" fmla="*/ 5843424 w 6168182"/>
              <a:gd name="connsiteY4" fmla="*/ 6866456 h 6866456"/>
              <a:gd name="connsiteX5" fmla="*/ 0 w 6168182"/>
              <a:gd name="connsiteY5" fmla="*/ 6857989 h 6866456"/>
              <a:gd name="connsiteX6" fmla="*/ 0 w 6168182"/>
              <a:gd name="connsiteY6" fmla="*/ 0 h 686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68182" h="6866456">
                <a:moveTo>
                  <a:pt x="0" y="0"/>
                </a:moveTo>
                <a:lnTo>
                  <a:pt x="5013692" y="0"/>
                </a:lnTo>
                <a:cubicBezTo>
                  <a:pt x="5041915" y="2113844"/>
                  <a:pt x="5392928" y="2241197"/>
                  <a:pt x="5691024" y="3098800"/>
                </a:cubicBezTo>
                <a:cubicBezTo>
                  <a:pt x="6145754" y="4111625"/>
                  <a:pt x="6230068" y="5012267"/>
                  <a:pt x="6131290" y="5672667"/>
                </a:cubicBezTo>
                <a:cubicBezTo>
                  <a:pt x="6035335" y="6070597"/>
                  <a:pt x="5973246" y="6468526"/>
                  <a:pt x="5843424" y="6866456"/>
                </a:cubicBezTo>
                <a:lnTo>
                  <a:pt x="0" y="68579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640080" tIns="777240" rtlCol="0"/>
          <a:lstStyle/>
          <a:p>
            <a:pPr algn="l" rtl="0"/>
            <a:r>
              <a:rPr lang="ru-RU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Образец заголовка</a:t>
            </a:r>
          </a:p>
        </p:txBody>
      </p:sp>
      <p:sp>
        <p:nvSpPr>
          <p:cNvPr id="45" name="Рисунок 44">
            <a:extLst>
              <a:ext uri="{FF2B5EF4-FFF2-40B4-BE49-F238E27FC236}">
                <a16:creationId xmlns:a16="http://schemas.microsoft.com/office/drawing/2014/main" id="{BA990E7A-F299-4210-97ED-B2240FAF8D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57725" y="0"/>
            <a:ext cx="7534275" cy="6857999"/>
          </a:xfrm>
          <a:custGeom>
            <a:avLst/>
            <a:gdLst>
              <a:gd name="connsiteX0" fmla="*/ 0 w 7432675"/>
              <a:gd name="connsiteY0" fmla="*/ 6856431 h 6857999"/>
              <a:gd name="connsiteX1" fmla="*/ 1083393 w 7432675"/>
              <a:gd name="connsiteY1" fmla="*/ 6857999 h 6857999"/>
              <a:gd name="connsiteX2" fmla="*/ 0 w 7432675"/>
              <a:gd name="connsiteY2" fmla="*/ 6857999 h 6857999"/>
              <a:gd name="connsiteX3" fmla="*/ 254367 w 7432675"/>
              <a:gd name="connsiteY3" fmla="*/ 0 h 6857999"/>
              <a:gd name="connsiteX4" fmla="*/ 7432675 w 7432675"/>
              <a:gd name="connsiteY4" fmla="*/ 0 h 6857999"/>
              <a:gd name="connsiteX5" fmla="*/ 7432675 w 7432675"/>
              <a:gd name="connsiteY5" fmla="*/ 6857999 h 6857999"/>
              <a:gd name="connsiteX6" fmla="*/ 1084100 w 7432675"/>
              <a:gd name="connsiteY6" fmla="*/ 6857999 h 6857999"/>
              <a:gd name="connsiteX7" fmla="*/ 1170353 w 7432675"/>
              <a:gd name="connsiteY7" fmla="*/ 6559920 h 6857999"/>
              <a:gd name="connsiteX8" fmla="*/ 1371965 w 7432675"/>
              <a:gd name="connsiteY8" fmla="*/ 5665681 h 6857999"/>
              <a:gd name="connsiteX9" fmla="*/ 931699 w 7432675"/>
              <a:gd name="connsiteY9" fmla="*/ 3094984 h 6857999"/>
              <a:gd name="connsiteX10" fmla="*/ 254367 w 7432675"/>
              <a:gd name="connsiteY10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32675" h="6857999">
                <a:moveTo>
                  <a:pt x="0" y="6856431"/>
                </a:moveTo>
                <a:lnTo>
                  <a:pt x="1083393" y="6857999"/>
                </a:lnTo>
                <a:lnTo>
                  <a:pt x="0" y="6857999"/>
                </a:lnTo>
                <a:close/>
                <a:moveTo>
                  <a:pt x="254367" y="0"/>
                </a:moveTo>
                <a:lnTo>
                  <a:pt x="7432675" y="0"/>
                </a:lnTo>
                <a:lnTo>
                  <a:pt x="7432675" y="6857999"/>
                </a:lnTo>
                <a:lnTo>
                  <a:pt x="1084100" y="6857999"/>
                </a:lnTo>
                <a:lnTo>
                  <a:pt x="1170353" y="6559920"/>
                </a:lnTo>
                <a:cubicBezTo>
                  <a:pt x="1247083" y="6261841"/>
                  <a:pt x="1299999" y="5963761"/>
                  <a:pt x="1371965" y="5665681"/>
                </a:cubicBezTo>
                <a:cubicBezTo>
                  <a:pt x="1470743" y="5006095"/>
                  <a:pt x="1386429" y="4106562"/>
                  <a:pt x="931699" y="3094984"/>
                </a:cubicBezTo>
                <a:cubicBezTo>
                  <a:pt x="633604" y="2238437"/>
                  <a:pt x="282590" y="2111241"/>
                  <a:pt x="254367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36" name="Подзаголовок 2">
            <a:extLst>
              <a:ext uri="{FF2B5EF4-FFF2-40B4-BE49-F238E27FC236}">
                <a16:creationId xmlns:a16="http://schemas.microsoft.com/office/drawing/2014/main" id="{74108930-733F-4442-A067-3D79F6C096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7410" y="4072044"/>
            <a:ext cx="4567990" cy="149537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>
                <a:latin typeface="Calibri" panose="020F0502020204030204" pitchFamily="34" charset="0"/>
              </a:defRPr>
            </a:lvl1pPr>
          </a:lstStyle>
          <a:p>
            <a:pPr algn="l" rtl="0">
              <a:lnSpc>
                <a:spcPct val="110000"/>
              </a:lnSpc>
              <a:tabLst>
                <a:tab pos="4686300" algn="l"/>
              </a:tabLst>
            </a:pPr>
            <a:r>
              <a:rPr lang="ru-RU" sz="2200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82612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Прямоугольник 1">
            <a:extLst>
              <a:ext uri="{FF2B5EF4-FFF2-40B4-BE49-F238E27FC236}">
                <a16:creationId xmlns:a16="http://schemas.microsoft.com/office/drawing/2014/main" id="{1BA840BD-172F-4ADB-A4C1-EA3FB3A68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0D03E71-B54E-4A6E-A4F8-B6056182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DD6F5FA1-46FA-4429-A549-1D06D0D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971BDD7C-B416-481F-A16C-3B14FBB31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BCB31C5D-A43A-4C38-B74E-9234A84B02E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C6244DD8-1D8F-4AA3-A5F5-4298E404A2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4CE3EBC0-4667-4BC6-A9CC-DA103BD5F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BFF8C9D8-06A6-4057-AF4A-E68C2FF52192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1698C5D6-0CD8-4B0A-9018-E4E8AB06B165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5FA1E06-A7E0-4387-B888-01CD139E36C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67D7FF7A-6DED-49BA-B18D-C07C47CAC127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50FB5490-621E-4776-8805-17DC2DEB2B2A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4EFD8034-FE34-446D-BB83-87D71E740780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F8094A7D-9F32-4BC1-807A-99DF2F31074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57259383-E3EA-4FD9-8ED8-83404582FD54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AA077C54-7103-434A-AC1C-7F8C94E7DE4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F6FEA7A7-36E0-418B-B34C-E78BF293A96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BC33DAE9-7530-473F-B552-AEFA8FB2777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EE5A9F99-D683-48ED-A296-1FFD3F21F3A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2D183D34-AB5D-4F46-8E22-B01A42D6AC6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84D26E20-E8AB-4CF7-B688-5BFDFA98C9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2D5CACA9-37C6-4659-BECC-9BE92661075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D43037EA-282B-48DA-A0BF-8B91F2AB9F1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77A6A28-098B-407A-831E-D7948FE5E2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2BF6BC88-7C7A-46D2-ADA4-C76A9305F4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E47B60D5-0F4B-420A-AB1D-D0294AC71C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33834F93-1811-4CFD-83C0-27A8A4B7C3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90F437B9-26C4-4229-BB1F-5642B6DFAA0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A167DE33-C7E4-48D4-9D60-DDC9998505F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3313C28F-6328-443A-8D90-A5449D98ACB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F98F2146-C0F1-40F0-8F15-8C43677357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A7712F40-2F4A-4840-9A39-5A5D70CF6F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80515D50-4076-4227-A8A6-1EB1AFD0ED3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6B10FFBE-9594-45E8-A55B-2C29EC499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6A6EAAA1-04E1-4507-BB68-77740F2960C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 rtl="0">
              <a:lnSpc>
                <a:spcPct val="110000"/>
              </a:lnSpc>
            </a:pPr>
            <a:r>
              <a:rPr lang="ru-RU" noProof="0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Образец заголовка</a:t>
            </a:r>
          </a:p>
        </p:txBody>
      </p:sp>
      <p:sp>
        <p:nvSpPr>
          <p:cNvPr id="38" name="Объект 37">
            <a:extLst>
              <a:ext uri="{FF2B5EF4-FFF2-40B4-BE49-F238E27FC236}">
                <a16:creationId xmlns:a16="http://schemas.microsoft.com/office/drawing/2014/main" id="{A3DF4F51-7BE0-4413-AE23-64539333639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9788" y="2124075"/>
            <a:ext cx="10512425" cy="390683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40" name="Дата 3">
            <a:extLst>
              <a:ext uri="{FF2B5EF4-FFF2-40B4-BE49-F238E27FC236}">
                <a16:creationId xmlns:a16="http://schemas.microsoft.com/office/drawing/2014/main" id="{523D1252-F7F4-4FB8-950F-8E4B712E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41" name="Нижний колонтитул 4">
            <a:extLst>
              <a:ext uri="{FF2B5EF4-FFF2-40B4-BE49-F238E27FC236}">
                <a16:creationId xmlns:a16="http://schemas.microsoft.com/office/drawing/2014/main" id="{F83A4E74-05AF-4A1F-A4D9-6EF4B285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42" name="Номер слайда 5">
            <a:extLst>
              <a:ext uri="{FF2B5EF4-FFF2-40B4-BE49-F238E27FC236}">
                <a16:creationId xmlns:a16="http://schemas.microsoft.com/office/drawing/2014/main" id="{0E42BF9C-AE51-478A-B770-1FB2E083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008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Прямоугольник 1">
            <a:extLst>
              <a:ext uri="{FF2B5EF4-FFF2-40B4-BE49-F238E27FC236}">
                <a16:creationId xmlns:a16="http://schemas.microsoft.com/office/drawing/2014/main" id="{14214285-E69B-44FA-8F37-3B82B332A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8A3C966-52CB-4916-B4BA-FF672A064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CB4C4AFF-B140-4B74-98E9-8E0DBC2D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E8265C3-9975-474C-9EC6-1865EDA8B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430252D8-1C62-46C0-BAAF-2D16620E3F2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3FDBCA84-EA87-46AE-8031-A5D0D41767C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D233BD8-AAA6-4B1E-997F-C2EDAB752A52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447343BE-C40B-42DF-9412-19CFE586E63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8FB20094-175C-4954-AC21-B3DF7A29FD9B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1CB5AAC6-CAF7-49AB-868B-96216F48F52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9B4F6A36-B3CB-477C-8DC4-27974A6E6AB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74710AA7-7038-4AA1-BF59-5F70CD51DC85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FB32F850-461E-4AFE-8859-EF590175A8D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358594BA-77A7-4C7A-89BB-094E0EEC907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6144C66B-6345-41CE-87F1-9835625D215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476F4275-9BB8-482F-B133-0A4409246900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CF48B500-CA83-4484-AD8A-B2D2D070AC2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60090DED-C809-419C-B282-4CF2C023C03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07812DB4-DFE4-4544-B138-17181A0765E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BB7C4281-5CEE-4DDC-A1C3-643D462CF979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967C4728-2C62-4235-A5E5-C1BC3E3A7D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5A6AFA3C-432C-422E-8648-0294B214BD4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B3AB0C1E-8902-4F27-9C8B-4EAD269CB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514D8F3C-E2CF-4B21-8A75-F7E2C93419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973221B9-91B2-4BEA-A3AE-41740B0ED3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C378359E-9B9D-46E3-8C5F-50F2DDC78B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0C909D46-962B-42D0-B061-0E7496E67E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EBA859C6-92B5-4DD3-A147-73B1350FF3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1926E7FA-BD78-40EC-BD71-DD58D0410E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0CC56267-308A-47A2-9533-FA19C9ECCD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AB57300A-1BE1-4257-AB52-6BBDA69F19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9722AA96-3A9B-4BE2-B7A3-D4B32EF3D46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6BD30F02-803D-4FDF-AA50-E6144C01D80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E5E795C-10D5-4BFA-AFD1-F1128D94F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4CBDD123-7FC3-4DB0-9740-BA9F7A8BF0F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 rtl="0">
              <a:lnSpc>
                <a:spcPct val="110000"/>
              </a:lnSpc>
            </a:pPr>
            <a:r>
              <a:rPr lang="ru-RU" noProof="0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Образец заголовка</a:t>
            </a:r>
          </a:p>
        </p:txBody>
      </p:sp>
      <p:sp>
        <p:nvSpPr>
          <p:cNvPr id="37" name="Дата 3">
            <a:extLst>
              <a:ext uri="{FF2B5EF4-FFF2-40B4-BE49-F238E27FC236}">
                <a16:creationId xmlns:a16="http://schemas.microsoft.com/office/drawing/2014/main" id="{24199D58-7108-494B-8A84-EB5906E2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38" name="Нижний колонтитул 4">
            <a:extLst>
              <a:ext uri="{FF2B5EF4-FFF2-40B4-BE49-F238E27FC236}">
                <a16:creationId xmlns:a16="http://schemas.microsoft.com/office/drawing/2014/main" id="{3AAF141C-063A-4050-A290-B4B15D7D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39" name="Номер слайда 5">
            <a:extLst>
              <a:ext uri="{FF2B5EF4-FFF2-40B4-BE49-F238E27FC236}">
                <a16:creationId xmlns:a16="http://schemas.microsoft.com/office/drawing/2014/main" id="{A3C23607-1575-4DAD-BCAD-E0DEAE79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43" name="Объект 37">
            <a:extLst>
              <a:ext uri="{FF2B5EF4-FFF2-40B4-BE49-F238E27FC236}">
                <a16:creationId xmlns:a16="http://schemas.microsoft.com/office/drawing/2014/main" id="{64C5BEB3-C2F1-4083-B518-6A3C5E3D91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5461" y="2419525"/>
            <a:ext cx="9621076" cy="33348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</p:spTree>
    <p:extLst>
      <p:ext uri="{BB962C8B-B14F-4D97-AF65-F5344CB8AC3E}">
        <p14:creationId xmlns:p14="http://schemas.microsoft.com/office/powerpoint/2010/main" val="335485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Прямоугольник 1">
            <a:extLst>
              <a:ext uri="{FF2B5EF4-FFF2-40B4-BE49-F238E27FC236}">
                <a16:creationId xmlns:a16="http://schemas.microsoft.com/office/drawing/2014/main" id="{A0A1C8BA-EE32-4677-A0DB-E8B4A936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 rtl="0"/>
            <a:endParaRPr lang="ru-RU" noProof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Рисунок 43">
            <a:extLst>
              <a:ext uri="{FF2B5EF4-FFF2-40B4-BE49-F238E27FC236}">
                <a16:creationId xmlns:a16="http://schemas.microsoft.com/office/drawing/2014/main" id="{5579473C-4A97-4174-B0C4-C4B3192B740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31A29B09-9725-4A06-8144-D0350E248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" y="-1"/>
            <a:ext cx="12167616" cy="3278531"/>
          </a:xfrm>
          <a:custGeom>
            <a:avLst/>
            <a:gdLst>
              <a:gd name="connsiteX0" fmla="*/ 0 w 12167616"/>
              <a:gd name="connsiteY0" fmla="*/ 0 h 3048002"/>
              <a:gd name="connsiteX1" fmla="*/ 12167616 w 12167616"/>
              <a:gd name="connsiteY1" fmla="*/ 0 h 3048002"/>
              <a:gd name="connsiteX2" fmla="*/ 12167616 w 12167616"/>
              <a:gd name="connsiteY2" fmla="*/ 3048002 h 3048002"/>
              <a:gd name="connsiteX3" fmla="*/ 0 w 12167616"/>
              <a:gd name="connsiteY3" fmla="*/ 3048002 h 3048002"/>
              <a:gd name="connsiteX4" fmla="*/ 0 w 12167616"/>
              <a:gd name="connsiteY4" fmla="*/ 0 h 3048002"/>
              <a:gd name="connsiteX0" fmla="*/ 0 w 12167616"/>
              <a:gd name="connsiteY0" fmla="*/ 0 h 3276633"/>
              <a:gd name="connsiteX1" fmla="*/ 12167616 w 12167616"/>
              <a:gd name="connsiteY1" fmla="*/ 0 h 3276633"/>
              <a:gd name="connsiteX2" fmla="*/ 12167616 w 12167616"/>
              <a:gd name="connsiteY2" fmla="*/ 3048002 h 3276633"/>
              <a:gd name="connsiteX3" fmla="*/ 3226308 w 12167616"/>
              <a:gd name="connsiteY3" fmla="*/ 3276602 h 3276633"/>
              <a:gd name="connsiteX4" fmla="*/ 0 w 12167616"/>
              <a:gd name="connsiteY4" fmla="*/ 3048002 h 3276633"/>
              <a:gd name="connsiteX5" fmla="*/ 0 w 12167616"/>
              <a:gd name="connsiteY5" fmla="*/ 0 h 3276633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67616 w 12167616"/>
              <a:gd name="connsiteY2" fmla="*/ 304800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912"/>
              <a:gd name="connsiteX1" fmla="*/ 12167616 w 12167616"/>
              <a:gd name="connsiteY1" fmla="*/ 0 h 3277912"/>
              <a:gd name="connsiteX2" fmla="*/ 12158091 w 12167616"/>
              <a:gd name="connsiteY2" fmla="*/ 2495552 h 3277912"/>
              <a:gd name="connsiteX3" fmla="*/ 7493508 w 12167616"/>
              <a:gd name="connsiteY3" fmla="*/ 2819402 h 3277912"/>
              <a:gd name="connsiteX4" fmla="*/ 3226308 w 12167616"/>
              <a:gd name="connsiteY4" fmla="*/ 3276602 h 3277912"/>
              <a:gd name="connsiteX5" fmla="*/ 0 w 12167616"/>
              <a:gd name="connsiteY5" fmla="*/ 3048002 h 3277912"/>
              <a:gd name="connsiteX6" fmla="*/ 0 w 12167616"/>
              <a:gd name="connsiteY6" fmla="*/ 0 h 3277912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67616" h="3278531">
                <a:moveTo>
                  <a:pt x="0" y="0"/>
                </a:moveTo>
                <a:lnTo>
                  <a:pt x="12167616" y="0"/>
                </a:lnTo>
                <a:lnTo>
                  <a:pt x="12158091" y="2495552"/>
                </a:lnTo>
                <a:cubicBezTo>
                  <a:pt x="11077448" y="2460627"/>
                  <a:pt x="8936101" y="2571752"/>
                  <a:pt x="7493508" y="2819402"/>
                </a:cubicBezTo>
                <a:cubicBezTo>
                  <a:pt x="5984240" y="3009902"/>
                  <a:pt x="5107051" y="3305177"/>
                  <a:pt x="3226308" y="3276602"/>
                </a:cubicBezTo>
                <a:cubicBezTo>
                  <a:pt x="1579372" y="3257552"/>
                  <a:pt x="1046861" y="3171827"/>
                  <a:pt x="0" y="304800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60000"/>
            </a:schemeClr>
          </a:solidFill>
        </p:spPr>
        <p:txBody>
          <a:bodyPr lIns="1600200" tIns="731520" rIns="731520" rtlCol="0"/>
          <a:lstStyle>
            <a:lvl1pPr algn="l">
              <a:defRPr sz="4400" baseline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r>
              <a:rPr lang="ru-RU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Образец заголовка</a:t>
            </a:r>
          </a:p>
        </p:txBody>
      </p:sp>
      <p:sp>
        <p:nvSpPr>
          <p:cNvPr id="36" name="Подзаголовок 2">
            <a:extLst>
              <a:ext uri="{FF2B5EF4-FFF2-40B4-BE49-F238E27FC236}">
                <a16:creationId xmlns:a16="http://schemas.microsoft.com/office/drawing/2014/main" id="{0BC153F2-4F90-4C1D-9840-7ED0BE6CC07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71625" y="2057400"/>
            <a:ext cx="9144000" cy="69788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32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rtl="0">
              <a:lnSpc>
                <a:spcPct val="110000"/>
              </a:lnSpc>
              <a:tabLst>
                <a:tab pos="4686300" algn="l"/>
              </a:tabLst>
            </a:pPr>
            <a:r>
              <a:rPr lang="ru-RU" sz="2200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Подзаголовок слайда</a:t>
            </a:r>
          </a:p>
        </p:txBody>
      </p:sp>
      <p:sp>
        <p:nvSpPr>
          <p:cNvPr id="40" name="Дата 3">
            <a:extLst>
              <a:ext uri="{FF2B5EF4-FFF2-40B4-BE49-F238E27FC236}">
                <a16:creationId xmlns:a16="http://schemas.microsoft.com/office/drawing/2014/main" id="{16DF808F-D351-410D-9F2D-398F1650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41" name="Нижний колонтитул 4">
            <a:extLst>
              <a:ext uri="{FF2B5EF4-FFF2-40B4-BE49-F238E27FC236}">
                <a16:creationId xmlns:a16="http://schemas.microsoft.com/office/drawing/2014/main" id="{5CBDF859-0E53-403F-BDF5-D2ACFDE0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42" name="Номер слайда 5">
            <a:extLst>
              <a:ext uri="{FF2B5EF4-FFF2-40B4-BE49-F238E27FC236}">
                <a16:creationId xmlns:a16="http://schemas.microsoft.com/office/drawing/2014/main" id="{6C783243-E8EE-43A9-8751-47F28258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5647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CF8AECF-5A92-463B-BA47-0FCC18460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3EE04FB-7154-40A4-B450-6D374EEA1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9CC78B40-9FD9-446A-B45F-300105F79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30379A0-5C8C-401F-999E-853BBE819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6BAD8CB8-0B8F-4FFC-9B53-0A25A6D8C271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A06EB755-19BC-4135-AC9E-216BD9EFBC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FABBCDE1-ED90-46D4-A54F-8DF75E6355D9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617EE92D-999B-42DC-AE5F-C0EF864B3A7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0D2D8FEC-E645-4653-AED1-8AC4726539B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D24F2FD6-0640-4CC1-8BC0-943E18377221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53428DDD-12A7-460B-812A-8B399DB06E8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D5338223-5FF2-41AC-983B-2579BF283589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205BC773-8A9D-4A41-AB44-232E27D97A0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88C44602-D29E-4377-8B26-1026454E539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62256972-09FB-4BB3-9C4C-E3B88A018FB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0134E892-CE91-40D7-92B3-CDD7EC5FA95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87C3F8A2-919C-48E1-80E9-3CE46ED50A8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5F8EAB05-F7F8-4E3A-90CA-1F649D8F75C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3DEB4BDA-07F6-406A-9F3D-B698C40621E2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07F9A11A-092D-46B1-9A4A-1D4B6EA5ACB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0001BAA7-FA74-4D23-BA66-9B69F5C93BF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C9A5E888-F108-4A4B-8F5C-BDDA111A2C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D6BEBDE4-B729-4E11-BF86-C230F3E43E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D89A8680-5A41-4BF5-8D16-9527D5255B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6CECFD79-4E24-4938-B106-D35D6B7557A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DCA81B51-2EF6-40AB-90F9-7BCBEBEAA0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95BAA676-23D8-4C3F-852F-187DC2B66BF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CA6E4405-CD90-4F7F-85B0-08CF800D99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8DD2B8C8-4CC0-425C-9E23-15300BEF5B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E84B1743-F5A2-44CC-A085-7DF4AD9F9F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C31D2A5C-768C-44BE-BCC2-DE75C8D366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F4196A7A-2609-45EB-A922-866317428B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653E6B24-2886-472E-9BCF-702135CB99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Блок-схема: Документ 8">
            <a:extLst>
              <a:ext uri="{FF2B5EF4-FFF2-40B4-BE49-F238E27FC236}">
                <a16:creationId xmlns:a16="http://schemas.microsoft.com/office/drawing/2014/main" id="{8950255A-61D7-40B8-81A8-E5551BC99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38904292-78D1-42CD-8EC5-4992803B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4400"/>
            </a:lvl1pPr>
          </a:lstStyle>
          <a:p>
            <a:pPr rtl="0">
              <a:lnSpc>
                <a:spcPct val="110000"/>
              </a:lnSpc>
            </a:pPr>
            <a:r>
              <a:rPr lang="ru-RU" noProof="0">
                <a:solidFill>
                  <a:srgbClr val="FFFFFF"/>
                </a:solidFill>
                <a:cs typeface="Posterama" panose="020B0504020200020000" pitchFamily="34" charset="0"/>
              </a:rPr>
              <a:t>Образец заголовка</a:t>
            </a:r>
          </a:p>
        </p:txBody>
      </p:sp>
      <p:sp>
        <p:nvSpPr>
          <p:cNvPr id="40" name="Дата 3">
            <a:extLst>
              <a:ext uri="{FF2B5EF4-FFF2-40B4-BE49-F238E27FC236}">
                <a16:creationId xmlns:a16="http://schemas.microsoft.com/office/drawing/2014/main" id="{0B283B3A-087C-457E-A2AA-C7F855A8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41" name="Нижний колонтитул 4">
            <a:extLst>
              <a:ext uri="{FF2B5EF4-FFF2-40B4-BE49-F238E27FC236}">
                <a16:creationId xmlns:a16="http://schemas.microsoft.com/office/drawing/2014/main" id="{B407BCF8-1966-4465-AC77-708642E4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42" name="Номер слайда 5">
            <a:extLst>
              <a:ext uri="{FF2B5EF4-FFF2-40B4-BE49-F238E27FC236}">
                <a16:creationId xmlns:a16="http://schemas.microsoft.com/office/drawing/2014/main" id="{771AF851-D6F8-47DF-80DA-62CC5526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44" name="Объект 37">
            <a:extLst>
              <a:ext uri="{FF2B5EF4-FFF2-40B4-BE49-F238E27FC236}">
                <a16:creationId xmlns:a16="http://schemas.microsoft.com/office/drawing/2014/main" id="{8814F959-09CC-4946-86C4-CFAD4C2BF45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1840" y="170451"/>
            <a:ext cx="11407483" cy="41847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</p:spTree>
    <p:extLst>
      <p:ext uri="{BB962C8B-B14F-4D97-AF65-F5344CB8AC3E}">
        <p14:creationId xmlns:p14="http://schemas.microsoft.com/office/powerpoint/2010/main" val="271312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EE436F9-C1F1-473C-97B1-34B3AC16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64B0B3C-4A91-4D0C-941E-B7D2E36CF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2D7F6BD6-AD9B-40A8-8631-93927B60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00A7304B-809F-421E-B3C1-960A6CD55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6B2996F3-5E6E-44E8-812C-3507DE7B1C9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A4278526-38B9-4357-9197-CA50C0AD61B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93D9F9BB-B9FA-4C50-BFBB-D17E9056F58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E9822CEB-3134-49B9-AFFD-A782DD03929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D3BEE4FB-5349-44A2-BF40-A3B7B73BA972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231C31F7-1E4D-46A1-B5FB-E698DADC045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C0C0BDD2-1C23-401C-9222-0C95315EBB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0A9CD7F7-EA2C-42C8-8CC9-F00EAE2677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5F32B0FC-6530-45AD-BEB6-555372040D3D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43D07DD7-FE85-4B41-B16D-31FE43882C4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4AC89228-000D-43FE-8B10-66E806533A0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4D10C63A-108E-43ED-8D81-8A03C83E429F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708E7A2C-AED6-4879-BC5F-A92EE79E9BB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A60896CE-034C-46F1-A79F-CDF3BFC4F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F7B47AEE-EBDC-416F-856E-9BD8657BA3CF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F759ED6A-B0A2-494E-A160-5ACC24C3F01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5B58699F-DEDD-430C-80FE-60AED89077F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4300C0B9-9E3B-4677-BC2F-53EB2F7D90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8CB0EFA1-ABB5-4BC7-A392-6EBA8D31BF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F68DB692-F9E4-4EB2-A1EE-8F81B0340C7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4934086F-B52E-4B48-ADE6-F7E603586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727A5AD2-7594-4954-BD07-0660E642AC8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9B8D42CD-8746-4FCF-8B6C-1E57CB5BCA2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0426B80E-5E13-40C5-9542-EAE4671DA1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9D79A255-4580-4AA0-8302-575A116C58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848C53C4-B810-442C-BC9B-27DEEDF09B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29B1EE73-8CEF-455A-BD1F-79666415F2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4826C8AE-E477-473D-A499-777965967D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07E25D3F-2A76-4087-BD89-01CDBEED020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Блок-схема: Документ 8">
            <a:extLst>
              <a:ext uri="{FF2B5EF4-FFF2-40B4-BE49-F238E27FC236}">
                <a16:creationId xmlns:a16="http://schemas.microsoft.com/office/drawing/2014/main" id="{2AAB6B79-0E9F-4797-8DFA-9A437017F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98F8DC0C-B421-4039-8482-5135B165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4400"/>
            </a:lvl1pPr>
          </a:lstStyle>
          <a:p>
            <a:pPr rtl="0">
              <a:lnSpc>
                <a:spcPct val="110000"/>
              </a:lnSpc>
            </a:pPr>
            <a:r>
              <a:rPr lang="ru-RU" noProof="0">
                <a:solidFill>
                  <a:srgbClr val="FFFFFF"/>
                </a:solidFill>
                <a:cs typeface="Posterama" panose="020B0504020200020000" pitchFamily="34" charset="0"/>
              </a:rPr>
              <a:t>Образец заголовка</a:t>
            </a:r>
          </a:p>
        </p:txBody>
      </p:sp>
      <p:sp>
        <p:nvSpPr>
          <p:cNvPr id="37" name="Дата 3">
            <a:extLst>
              <a:ext uri="{FF2B5EF4-FFF2-40B4-BE49-F238E27FC236}">
                <a16:creationId xmlns:a16="http://schemas.microsoft.com/office/drawing/2014/main" id="{00C6B4A2-DB23-481A-87BC-CFF3992E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38" name="Нижний колонтитул 4">
            <a:extLst>
              <a:ext uri="{FF2B5EF4-FFF2-40B4-BE49-F238E27FC236}">
                <a16:creationId xmlns:a16="http://schemas.microsoft.com/office/drawing/2014/main" id="{209EAA56-735E-4FAE-88DA-398D6B3E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39" name="Номер слайда 5">
            <a:extLst>
              <a:ext uri="{FF2B5EF4-FFF2-40B4-BE49-F238E27FC236}">
                <a16:creationId xmlns:a16="http://schemas.microsoft.com/office/drawing/2014/main" id="{AF69C6C1-6449-4CEB-BD22-FA544831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41" name="Объект 37">
            <a:extLst>
              <a:ext uri="{FF2B5EF4-FFF2-40B4-BE49-F238E27FC236}">
                <a16:creationId xmlns:a16="http://schemas.microsoft.com/office/drawing/2014/main" id="{E3F944C7-0E33-4C9B-9544-26D03DD5ECE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6303" y="243154"/>
            <a:ext cx="11156556" cy="377648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</p:spTree>
    <p:extLst>
      <p:ext uri="{BB962C8B-B14F-4D97-AF65-F5344CB8AC3E}">
        <p14:creationId xmlns:p14="http://schemas.microsoft.com/office/powerpoint/2010/main" val="423394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804" r:id="rId12"/>
    <p:sldLayoutId id="2147483805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+mj-lt"/>
        <a:buAutoNum type="arabicPeriod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jp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>
            <a:extLst>
              <a:ext uri="{FF2B5EF4-FFF2-40B4-BE49-F238E27FC236}">
                <a16:creationId xmlns:a16="http://schemas.microsoft.com/office/drawing/2014/main" id="{E237725B-2565-4774-93C0-E26EF713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72869"/>
            <a:ext cx="12191998" cy="3200134"/>
          </a:xfrm>
        </p:spPr>
        <p:txBody>
          <a:bodyPr rtlCol="0"/>
          <a:lstStyle/>
          <a:p>
            <a:pPr rtl="0"/>
            <a:endParaRPr lang="ru-RU" dirty="0"/>
          </a:p>
        </p:txBody>
      </p:sp>
      <p:pic>
        <p:nvPicPr>
          <p:cNvPr id="6" name="Рисунок 5" descr="Математические вычисления на доске">
            <a:extLst>
              <a:ext uri="{FF2B5EF4-FFF2-40B4-BE49-F238E27FC236}">
                <a16:creationId xmlns:a16="http://schemas.microsoft.com/office/drawing/2014/main" id="{245D2E4A-CD89-4167-BA54-B68EF9CCBC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24277" b="24277"/>
          <a:stretch/>
        </p:blipFill>
        <p:spPr>
          <a:xfrm>
            <a:off x="2" y="0"/>
            <a:ext cx="12191996" cy="4151560"/>
          </a:xfr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A75B6628-6044-400F-993F-3869F8D21A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24799" y="4246790"/>
            <a:ext cx="3774142" cy="2081213"/>
          </a:xfrm>
        </p:spPr>
        <p:txBody>
          <a:bodyPr rtlCol="0"/>
          <a:lstStyle/>
          <a:p>
            <a:pPr rtl="0"/>
            <a:r>
              <a:rPr lang="ru-RU" dirty="0"/>
              <a:t>Титаренко Даниил</a:t>
            </a:r>
          </a:p>
          <a:p>
            <a:pPr rtl="0"/>
            <a:r>
              <a:rPr lang="ru-RU" dirty="0"/>
              <a:t>Пономарёв Константин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7FDB24-40BC-419C-821B-107AD465EE13}"/>
              </a:ext>
            </a:extLst>
          </p:cNvPr>
          <p:cNvSpPr txBox="1"/>
          <p:nvPr/>
        </p:nvSpPr>
        <p:spPr>
          <a:xfrm>
            <a:off x="1333501" y="4410233"/>
            <a:ext cx="49574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chemeClr val="bg1"/>
                </a:solidFill>
                <a:latin typeface="+mj-lt"/>
              </a:rPr>
              <a:t>Измерение скорости пули</a:t>
            </a:r>
          </a:p>
        </p:txBody>
      </p:sp>
    </p:spTree>
    <p:extLst>
      <p:ext uri="{BB962C8B-B14F-4D97-AF65-F5344CB8AC3E}">
        <p14:creationId xmlns:p14="http://schemas.microsoft.com/office/powerpoint/2010/main" val="377786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45C755F-7034-4B95-9A24-D6DFD5C84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V="1">
            <a:off x="12192" y="-1317812"/>
            <a:ext cx="12167616" cy="1317811"/>
          </a:xfrm>
        </p:spPr>
        <p:txBody>
          <a:bodyPr rtlCol="0"/>
          <a:lstStyle/>
          <a:p>
            <a:pPr rtl="0"/>
            <a:r>
              <a:rPr lang="ru-RU" sz="2400" dirty="0"/>
              <a:t>Измерение с</a:t>
            </a:r>
            <a:br>
              <a:rPr lang="ru-RU" sz="2400" dirty="0"/>
            </a:br>
            <a:r>
              <a:rPr lang="ru-RU" sz="2400" dirty="0"/>
              <a:t>помощью осциллографа и двух датчиков из фольгированного скотча</a:t>
            </a:r>
          </a:p>
        </p:txBody>
      </p:sp>
      <p:sp>
        <p:nvSpPr>
          <p:cNvPr id="10" name="Подзаголовок 9">
            <a:extLst>
              <a:ext uri="{FF2B5EF4-FFF2-40B4-BE49-F238E27FC236}">
                <a16:creationId xmlns:a16="http://schemas.microsoft.com/office/drawing/2014/main" id="{96F78CB5-6D28-4C54-8506-062D93312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625" y="2057400"/>
            <a:ext cx="9144000" cy="697889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235AD095-D800-491F-AA04-477AB863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5" name="Нижний колонтитул 74">
            <a:extLst>
              <a:ext uri="{FF2B5EF4-FFF2-40B4-BE49-F238E27FC236}">
                <a16:creationId xmlns:a16="http://schemas.microsoft.com/office/drawing/2014/main" id="{A8951722-FA1A-4F09-A3E3-A7AA2499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rtlCol="0"/>
          <a:lstStyle/>
          <a:p>
            <a:pPr rtl="0"/>
            <a:r>
              <a:rPr lang="ru-RU" dirty="0"/>
              <a:t>Измерение скорости пули</a:t>
            </a:r>
          </a:p>
        </p:txBody>
      </p:sp>
      <p:sp>
        <p:nvSpPr>
          <p:cNvPr id="78" name="Номер слайда 77">
            <a:extLst>
              <a:ext uri="{FF2B5EF4-FFF2-40B4-BE49-F238E27FC236}">
                <a16:creationId xmlns:a16="http://schemas.microsoft.com/office/drawing/2014/main" id="{DC58DF8B-67EC-49BD-BDED-797061A7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ru-RU" smtClean="0"/>
              <a:pPr rtl="0"/>
              <a:t>10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86F631-437D-4E55-BC93-CBA0214938AA}"/>
              </a:ext>
            </a:extLst>
          </p:cNvPr>
          <p:cNvSpPr txBox="1"/>
          <p:nvPr/>
        </p:nvSpPr>
        <p:spPr>
          <a:xfrm>
            <a:off x="0" y="-1"/>
            <a:ext cx="12175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/>
              <a:t>3. Измерение с</a:t>
            </a:r>
            <a:br>
              <a:rPr lang="ru-RU" sz="2400"/>
            </a:br>
            <a:r>
              <a:rPr lang="ru-RU" sz="2400"/>
              <a:t>помощью осциллографа и двух датчиков из фольгированного скотча</a:t>
            </a:r>
            <a:endParaRPr lang="ru-RU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AC23D-A9DF-4570-B459-3E7511296091}"/>
              </a:ext>
            </a:extLst>
          </p:cNvPr>
          <p:cNvSpPr txBox="1"/>
          <p:nvPr/>
        </p:nvSpPr>
        <p:spPr>
          <a:xfrm>
            <a:off x="-941294" y="-138501"/>
            <a:ext cx="6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7AFABB-6E03-432B-8BD9-71B87CD69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30996"/>
            <a:ext cx="6071115" cy="45478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6E518F1-A225-4BFF-9B4B-F3518C21B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" y="830996"/>
            <a:ext cx="6086144" cy="454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4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32">
            <a:extLst>
              <a:ext uri="{FF2B5EF4-FFF2-40B4-BE49-F238E27FC236}">
                <a16:creationId xmlns:a16="http://schemas.microsoft.com/office/drawing/2014/main" id="{D6FD4CE8-5432-466F-8916-85FE2D58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14" y="456532"/>
            <a:ext cx="10656372" cy="1126426"/>
          </a:xfrm>
        </p:spPr>
        <p:txBody>
          <a:bodyPr rtlCol="0"/>
          <a:lstStyle/>
          <a:p>
            <a:pPr rtl="0"/>
            <a:r>
              <a:rPr lang="ru-RU" dirty="0"/>
              <a:t>Величины с учётом погрешности</a:t>
            </a:r>
          </a:p>
        </p:txBody>
      </p:sp>
      <p:sp>
        <p:nvSpPr>
          <p:cNvPr id="41" name="Текст 40">
            <a:extLst>
              <a:ext uri="{FF2B5EF4-FFF2-40B4-BE49-F238E27FC236}">
                <a16:creationId xmlns:a16="http://schemas.microsoft.com/office/drawing/2014/main" id="{475F81B0-5430-4ACD-BDF2-BD38CBCAA7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7390" y="1816398"/>
            <a:ext cx="5164137" cy="772972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4" name="Текст 43">
            <a:extLst>
              <a:ext uri="{FF2B5EF4-FFF2-40B4-BE49-F238E27FC236}">
                <a16:creationId xmlns:a16="http://schemas.microsoft.com/office/drawing/2014/main" id="{8FEB7A15-271E-42F1-9E4A-638A8DA06B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6913" y="2597976"/>
            <a:ext cx="5164137" cy="3119437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3" name="Текст 42">
            <a:extLst>
              <a:ext uri="{FF2B5EF4-FFF2-40B4-BE49-F238E27FC236}">
                <a16:creationId xmlns:a16="http://schemas.microsoft.com/office/drawing/2014/main" id="{0081D526-4177-4B8A-BFEE-9EDD07F3FF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9156" y="1816398"/>
            <a:ext cx="5164137" cy="772972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5" name="Текст 44">
            <a:extLst>
              <a:ext uri="{FF2B5EF4-FFF2-40B4-BE49-F238E27FC236}">
                <a16:creationId xmlns:a16="http://schemas.microsoft.com/office/drawing/2014/main" id="{7530F620-758C-46A4-9813-E184D78F3E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9156" y="2597976"/>
            <a:ext cx="5164137" cy="3119437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6" name="Дата 45">
            <a:extLst>
              <a:ext uri="{FF2B5EF4-FFF2-40B4-BE49-F238E27FC236}">
                <a16:creationId xmlns:a16="http://schemas.microsoft.com/office/drawing/2014/main" id="{020D611C-42CB-4689-8C2A-25FE112167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/>
          <a:lstStyle/>
          <a:p>
            <a:pPr rtl="0"/>
            <a:r>
              <a:rPr lang="ru-RU"/>
              <a:t>02.02.20ГГ</a:t>
            </a:r>
          </a:p>
        </p:txBody>
      </p:sp>
      <p:sp>
        <p:nvSpPr>
          <p:cNvPr id="47" name="Нижний колонтитул 46">
            <a:extLst>
              <a:ext uri="{FF2B5EF4-FFF2-40B4-BE49-F238E27FC236}">
                <a16:creationId xmlns:a16="http://schemas.microsoft.com/office/drawing/2014/main" id="{DADC3C21-4248-4DF1-8589-8B0D399A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rtlCol="0"/>
          <a:lstStyle/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48" name="Номер слайда 47">
            <a:extLst>
              <a:ext uri="{FF2B5EF4-FFF2-40B4-BE49-F238E27FC236}">
                <a16:creationId xmlns:a16="http://schemas.microsoft.com/office/drawing/2014/main" id="{2796BD3D-4CF7-49A0-945B-3A0853CA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ru-RU" smtClean="0"/>
              <a:pPr rtl="0"/>
              <a:t>11</a:t>
            </a:fld>
            <a:endParaRPr lang="ru-RU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F4B3CD70-6160-4CEF-BF01-1472F423C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82785"/>
              </p:ext>
            </p:extLst>
          </p:nvPr>
        </p:nvGraphicFramePr>
        <p:xfrm>
          <a:off x="696913" y="1816398"/>
          <a:ext cx="10656371" cy="3901019"/>
        </p:xfrm>
        <a:graphic>
          <a:graphicData uri="http://schemas.openxmlformats.org/drawingml/2006/table">
            <a:tbl>
              <a:tblPr/>
              <a:tblGrid>
                <a:gridCol w="2004117">
                  <a:extLst>
                    <a:ext uri="{9D8B030D-6E8A-4147-A177-3AD203B41FA5}">
                      <a16:colId xmlns:a16="http://schemas.microsoft.com/office/drawing/2014/main" val="2769550750"/>
                    </a:ext>
                  </a:extLst>
                </a:gridCol>
                <a:gridCol w="1976473">
                  <a:extLst>
                    <a:ext uri="{9D8B030D-6E8A-4147-A177-3AD203B41FA5}">
                      <a16:colId xmlns:a16="http://schemas.microsoft.com/office/drawing/2014/main" val="4045030686"/>
                    </a:ext>
                  </a:extLst>
                </a:gridCol>
                <a:gridCol w="677253">
                  <a:extLst>
                    <a:ext uri="{9D8B030D-6E8A-4147-A177-3AD203B41FA5}">
                      <a16:colId xmlns:a16="http://schemas.microsoft.com/office/drawing/2014/main" val="303269407"/>
                    </a:ext>
                  </a:extLst>
                </a:gridCol>
                <a:gridCol w="1644758">
                  <a:extLst>
                    <a:ext uri="{9D8B030D-6E8A-4147-A177-3AD203B41FA5}">
                      <a16:colId xmlns:a16="http://schemas.microsoft.com/office/drawing/2014/main" val="1621039931"/>
                    </a:ext>
                  </a:extLst>
                </a:gridCol>
                <a:gridCol w="677253">
                  <a:extLst>
                    <a:ext uri="{9D8B030D-6E8A-4147-A177-3AD203B41FA5}">
                      <a16:colId xmlns:a16="http://schemas.microsoft.com/office/drawing/2014/main" val="3240587850"/>
                    </a:ext>
                  </a:extLst>
                </a:gridCol>
                <a:gridCol w="1271578">
                  <a:extLst>
                    <a:ext uri="{9D8B030D-6E8A-4147-A177-3AD203B41FA5}">
                      <a16:colId xmlns:a16="http://schemas.microsoft.com/office/drawing/2014/main" val="2033057291"/>
                    </a:ext>
                  </a:extLst>
                </a:gridCol>
                <a:gridCol w="1478899">
                  <a:extLst>
                    <a:ext uri="{9D8B030D-6E8A-4147-A177-3AD203B41FA5}">
                      <a16:colId xmlns:a16="http://schemas.microsoft.com/office/drawing/2014/main" val="2975435364"/>
                    </a:ext>
                  </a:extLst>
                </a:gridCol>
                <a:gridCol w="926040">
                  <a:extLst>
                    <a:ext uri="{9D8B030D-6E8A-4147-A177-3AD203B41FA5}">
                      <a16:colId xmlns:a16="http://schemas.microsoft.com/office/drawing/2014/main" val="3210016141"/>
                    </a:ext>
                  </a:extLst>
                </a:gridCol>
              </a:tblGrid>
              <a:tr h="1191329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величины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абсолютная погрешность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единицы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Среднее значение величины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единицы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относительная погрешность (статистическая)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среднеквадратичная погрешность среднего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полная погрешность (округлённая до целого) м/с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05783"/>
                  </a:ext>
                </a:extLst>
              </a:tr>
              <a:tr h="270969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масса пули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мг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мг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0,00198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182149"/>
                  </a:ext>
                </a:extLst>
              </a:tr>
              <a:tr h="270969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масса маятника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г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2925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г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0,00171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754319"/>
                  </a:ext>
                </a:extLst>
              </a:tr>
              <a:tr h="270969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длина подвеса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см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см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0,00455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593573"/>
                  </a:ext>
                </a:extLst>
              </a:tr>
              <a:tr h="270969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смещение маятника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мм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мм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0,04167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548156"/>
                  </a:ext>
                </a:extLst>
              </a:tr>
              <a:tr h="270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</a:t>
                      </a: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Москва)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0,00005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м/с^2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9,8155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м/с^2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0,00001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5010924"/>
                  </a:ext>
                </a:extLst>
              </a:tr>
              <a:tr h="270969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время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мкс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2,642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мс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0,000378501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2589916"/>
                  </a:ext>
                </a:extLst>
              </a:tr>
              <a:tr h="270969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расстояние между датчиками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см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см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0,01250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563712"/>
                  </a:ext>
                </a:extLst>
              </a:tr>
              <a:tr h="270969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835952"/>
                  </a:ext>
                </a:extLst>
              </a:tr>
              <a:tr h="270969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скорость пули, маятник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6,187929667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м/с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м/с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0,042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3,5505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441003"/>
                  </a:ext>
                </a:extLst>
              </a:tr>
              <a:tr h="270969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скорость пули, осциллограф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1,893367403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м/с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151,4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м/с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0,013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0,255866667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897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101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Заголовок 53">
            <a:extLst>
              <a:ext uri="{FF2B5EF4-FFF2-40B4-BE49-F238E27FC236}">
                <a16:creationId xmlns:a16="http://schemas.microsoft.com/office/drawing/2014/main" id="{DBE49DF2-C4C7-4EC0-BF95-00C03395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387" y="-1"/>
            <a:ext cx="5465225" cy="932329"/>
          </a:xfrm>
        </p:spPr>
        <p:txBody>
          <a:bodyPr rtlCol="0"/>
          <a:lstStyle/>
          <a:p>
            <a:pPr algn="ctr" rtl="0"/>
            <a:r>
              <a:rPr lang="ru-RU" sz="3200" dirty="0"/>
              <a:t>Формулы для </a:t>
            </a:r>
            <a:r>
              <a:rPr lang="ru-RU" sz="3200" dirty="0" err="1"/>
              <a:t>рассчёта</a:t>
            </a:r>
            <a:r>
              <a:rPr lang="ru-RU" sz="3200" dirty="0"/>
              <a:t> погрешности</a:t>
            </a:r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39D912AE-424A-49C1-ACDE-5F0179114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4557774"/>
            <a:ext cx="5414255" cy="604857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D4122A-7E05-408B-9546-A9E085CE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988CDF-2A2A-4F8C-9ACC-3EDFAB45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rtlCol="0"/>
          <a:lstStyle/>
          <a:p>
            <a:pPr rtl="0"/>
            <a:r>
              <a:rPr lang="ru-RU" dirty="0"/>
              <a:t>Измерение скорости пули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44C1BF-C224-4BC2-B070-F631007A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ru-RU" smtClean="0"/>
              <a:pPr rtl="0"/>
              <a:t>12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CF7285-7EC7-4B67-9346-B85366E2F2DA}"/>
                  </a:ext>
                </a:extLst>
              </p:cNvPr>
              <p:cNvSpPr txBox="1"/>
              <p:nvPr/>
            </p:nvSpPr>
            <p:spPr>
              <a:xfrm>
                <a:off x="161364" y="790255"/>
                <a:ext cx="11828519" cy="995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r>
                  <a:rPr lang="ru-RU" dirty="0"/>
                  <a:t>Среднеквадратичная погрешность (случайная) среднего</a:t>
                </a:r>
                <a:r>
                  <a:rPr lang="en-US" dirty="0"/>
                  <a:t>: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ср</m:t>
                        </m:r>
                      </m:sub>
                    </m:sSub>
                    <m:r>
                      <a:rPr 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u-R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ru-R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</m:sSub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ср</m:t>
                                    </m:r>
                                  </m:sub>
                                  <m:sup/>
                                </m:sSub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CF7285-7EC7-4B67-9346-B85366E2F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64" y="790255"/>
                <a:ext cx="11828519" cy="995657"/>
              </a:xfrm>
              <a:prstGeom prst="rect">
                <a:avLst/>
              </a:prstGeom>
              <a:blipFill>
                <a:blip r:embed="rId3"/>
                <a:stretch>
                  <a:fillRect l="-4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11F261-E502-4C48-A77F-A82654B55CC5}"/>
                  </a:ext>
                </a:extLst>
              </p:cNvPr>
              <p:cNvSpPr txBox="1"/>
              <p:nvPr/>
            </p:nvSpPr>
            <p:spPr>
              <a:xfrm>
                <a:off x="313765" y="1896305"/>
                <a:ext cx="11178988" cy="718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Абсолютная систематическая погрешность для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</m:sSubSup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11F261-E502-4C48-A77F-A82654B55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5" y="1896305"/>
                <a:ext cx="11178988" cy="718658"/>
              </a:xfrm>
              <a:prstGeom prst="rect">
                <a:avLst/>
              </a:prstGeom>
              <a:blipFill>
                <a:blip r:embed="rId4"/>
                <a:stretch>
                  <a:fillRect l="-4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796A9A-B8D8-40EA-930A-D76EC8973E62}"/>
                  </a:ext>
                </a:extLst>
              </p:cNvPr>
              <p:cNvSpPr txBox="1"/>
              <p:nvPr/>
            </p:nvSpPr>
            <p:spPr>
              <a:xfrm>
                <a:off x="385482" y="2891962"/>
                <a:ext cx="10972800" cy="65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Полная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полн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сист</m:t>
                            </m:r>
                          </m:sub>
                          <m:sup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случ</m:t>
                            </m:r>
                          </m:sub>
                          <m:sup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796A9A-B8D8-40EA-930A-D76EC8973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82" y="2891962"/>
                <a:ext cx="10972800" cy="656013"/>
              </a:xfrm>
              <a:prstGeom prst="rect">
                <a:avLst/>
              </a:prstGeom>
              <a:blipFill>
                <a:blip r:embed="rId5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355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Заголовок 53">
            <a:extLst>
              <a:ext uri="{FF2B5EF4-FFF2-40B4-BE49-F238E27FC236}">
                <a16:creationId xmlns:a16="http://schemas.microsoft.com/office/drawing/2014/main" id="{DBE49DF2-C4C7-4EC0-BF95-00C03395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04" y="689389"/>
            <a:ext cx="5465225" cy="2637455"/>
          </a:xfrm>
        </p:spPr>
        <p:txBody>
          <a:bodyPr rtlCol="0"/>
          <a:lstStyle/>
          <a:p>
            <a:pPr rtl="0"/>
            <a:r>
              <a:rPr lang="ru-RU" dirty="0"/>
              <a:t>Спасибо</a:t>
            </a:r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39D912AE-424A-49C1-ACDE-5F0179114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D4122A-7E05-408B-9546-A9E085CE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988CDF-2A2A-4F8C-9ACC-3EDFAB45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44C1BF-C224-4BC2-B070-F631007A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ru-RU" smtClean="0"/>
              <a:pPr rtl="0"/>
              <a:t>13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5AD0183-170E-4F56-882F-E7978021348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12297" r="122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33651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D84B76E-1817-4FCB-88F9-1F38E5FEA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</p:spPr>
        <p:txBody>
          <a:bodyPr rtlCol="0"/>
          <a:lstStyle/>
          <a:p>
            <a:pPr rtl="0"/>
            <a:r>
              <a:rPr lang="ru-RU" dirty="0"/>
              <a:t>Раздел </a:t>
            </a:r>
          </a:p>
        </p:txBody>
      </p:sp>
      <p:pic>
        <p:nvPicPr>
          <p:cNvPr id="2" name="Рисунок 1" descr="Калькулятор крупным планом ">
            <a:extLst>
              <a:ext uri="{FF2B5EF4-FFF2-40B4-BE49-F238E27FC236}">
                <a16:creationId xmlns:a16="http://schemas.microsoft.com/office/drawing/2014/main" id="{9DFACFE7-25D7-4C23-8F57-9A4B28D6EE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3604" r="13604"/>
          <a:stretch/>
        </p:blipFill>
        <p:spPr>
          <a:xfrm>
            <a:off x="4742574" y="1"/>
            <a:ext cx="7534275" cy="6857999"/>
          </a:xfrm>
        </p:spPr>
      </p:pic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62922A0C-B599-4443-A7B4-8AFF6658A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410" y="4072044"/>
            <a:ext cx="4567990" cy="1495379"/>
          </a:xfrm>
        </p:spPr>
        <p:txBody>
          <a:bodyPr rtlCol="0"/>
          <a:lstStyle/>
          <a:p>
            <a:pPr rtl="0"/>
            <a:r>
              <a:rPr lang="ru-RU" dirty="0"/>
              <a:t>ВОПРОСЫ</a:t>
            </a:r>
            <a:r>
              <a:rPr lang="en-US" dirty="0"/>
              <a:t>?</a:t>
            </a:r>
            <a:endParaRPr lang="ru-RU" dirty="0"/>
          </a:p>
          <a:p>
            <a:pPr rtl="0"/>
            <a:endParaRPr lang="ru-RU" dirty="0"/>
          </a:p>
        </p:txBody>
      </p: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1617A038-E307-4FF8-9DFC-8D289F058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1414" y="-1"/>
            <a:ext cx="12214827" cy="6858000"/>
            <a:chOff x="-6214" y="-1"/>
            <a:chExt cx="12214827" cy="6858000"/>
          </a:xfrm>
        </p:grpSpPr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8670DFDE-7500-41EF-9E01-0E01C1EB15B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>
              <a:extLst>
                <a:ext uri="{FF2B5EF4-FFF2-40B4-BE49-F238E27FC236}">
                  <a16:creationId xmlns:a16="http://schemas.microsoft.com/office/drawing/2014/main" id="{D72480DA-D02A-43BB-81C6-1291773C41F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F5D4C877-8086-42EC-89D7-A02FD4B5ABA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EA085DEF-90A1-401F-BEEF-C5E5B289F903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9F143893-EA8F-4079-875B-AB582A9777A9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FB99D3FB-2730-4E39-BAEB-FAC29A07E2EC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>
              <a:extLst>
                <a:ext uri="{FF2B5EF4-FFF2-40B4-BE49-F238E27FC236}">
                  <a16:creationId xmlns:a16="http://schemas.microsoft.com/office/drawing/2014/main" id="{31617A5D-D0C6-453B-9043-239657F3DF6C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>
              <a:extLst>
                <a:ext uri="{FF2B5EF4-FFF2-40B4-BE49-F238E27FC236}">
                  <a16:creationId xmlns:a16="http://schemas.microsoft.com/office/drawing/2014/main" id="{4D8A6E78-C2B8-4534-ADFF-041821ACA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2F1E0933-B634-4705-8E46-876C4322381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7C1B78C8-78C8-4937-B115-E2AB464D2221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>
              <a:extLst>
                <a:ext uri="{FF2B5EF4-FFF2-40B4-BE49-F238E27FC236}">
                  <a16:creationId xmlns:a16="http://schemas.microsoft.com/office/drawing/2014/main" id="{EF212D6F-EE68-412E-9C60-FCB6140F86D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B1AD8A6E-A5E4-4DB1-9EAC-F1CB899D3F6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>
              <a:extLst>
                <a:ext uri="{FF2B5EF4-FFF2-40B4-BE49-F238E27FC236}">
                  <a16:creationId xmlns:a16="http://schemas.microsoft.com/office/drawing/2014/main" id="{46B5B885-AD58-4159-A052-BB4AA39A1897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25DA14ED-F34B-402F-A298-9230CC5EA93F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94798901-00F2-4B2A-AC48-1602E507804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>
              <a:extLst>
                <a:ext uri="{FF2B5EF4-FFF2-40B4-BE49-F238E27FC236}">
                  <a16:creationId xmlns:a16="http://schemas.microsoft.com/office/drawing/2014/main" id="{CD1150C8-101A-4910-A36C-F4D9BF76F3AB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id="{4655835F-C536-4AE0-812A-FA84E8262FA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8E2C15F8-A657-4282-93A7-6D42E0D4577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6FA43ED4-97A6-4EEF-9D81-226D11196A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>
              <a:extLst>
                <a:ext uri="{FF2B5EF4-FFF2-40B4-BE49-F238E27FC236}">
                  <a16:creationId xmlns:a16="http://schemas.microsoft.com/office/drawing/2014/main" id="{DB557BE9-DEAE-426F-BC79-30115ECEDC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662C5EE5-7745-40CA-9597-7BC4792A58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5E95EFA3-63BE-4980-8407-B9568C6E00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>
              <a:extLst>
                <a:ext uri="{FF2B5EF4-FFF2-40B4-BE49-F238E27FC236}">
                  <a16:creationId xmlns:a16="http://schemas.microsoft.com/office/drawing/2014/main" id="{68AA150B-2CA9-4D14-AAD1-68F0C6AF0A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единительная линия 92">
              <a:extLst>
                <a:ext uri="{FF2B5EF4-FFF2-40B4-BE49-F238E27FC236}">
                  <a16:creationId xmlns:a16="http://schemas.microsoft.com/office/drawing/2014/main" id="{48901C8E-C6BF-4CB1-9A19-C43062A7F87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>
              <a:extLst>
                <a:ext uri="{FF2B5EF4-FFF2-40B4-BE49-F238E27FC236}">
                  <a16:creationId xmlns:a16="http://schemas.microsoft.com/office/drawing/2014/main" id="{A0AF9691-09A3-4B2D-8462-08308F11797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>
              <a:extLst>
                <a:ext uri="{FF2B5EF4-FFF2-40B4-BE49-F238E27FC236}">
                  <a16:creationId xmlns:a16="http://schemas.microsoft.com/office/drawing/2014/main" id="{734FD7EC-6693-44AD-AA45-E785E19F4A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>
              <a:extLst>
                <a:ext uri="{FF2B5EF4-FFF2-40B4-BE49-F238E27FC236}">
                  <a16:creationId xmlns:a16="http://schemas.microsoft.com/office/drawing/2014/main" id="{8FD6F9E0-8200-4453-9562-ED12FF5FC65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>
              <a:extLst>
                <a:ext uri="{FF2B5EF4-FFF2-40B4-BE49-F238E27FC236}">
                  <a16:creationId xmlns:a16="http://schemas.microsoft.com/office/drawing/2014/main" id="{0D7E3D24-A599-4C2C-AB05-B90E5F5B97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8981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A759141C-1B55-4299-A850-4D8621A5E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6028339" cy="1933899"/>
          </a:xfrm>
        </p:spPr>
        <p:txBody>
          <a:bodyPr rtlCol="0">
            <a:normAutofit/>
          </a:bodyPr>
          <a:lstStyle/>
          <a:p>
            <a:pPr rtl="0"/>
            <a:r>
              <a:rPr lang="ru-RU"/>
              <a:t>Сводка</a:t>
            </a:r>
          </a:p>
        </p:txBody>
      </p:sp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E8F7DCF9-2134-48C6-884C-E431D040E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2887800"/>
            <a:ext cx="6028339" cy="2942987"/>
          </a:xfrm>
        </p:spPr>
        <p:txBody>
          <a:bodyPr rtlCol="0"/>
          <a:lstStyle/>
          <a:p>
            <a:pPr rtl="0"/>
            <a:r>
              <a:rPr lang="ru-RU"/>
              <a:t>В PowerPoint можно создавать презентации и делиться своими материалами с другими, где бы они ни находились. Введите здесь нужный текст, чтобы начать работу. В этом шаблоне вы также можете добавлять рисунки, изображения и видеоролики. Сохраняйте презентации в OneDrive и открывайте их с компьютера, планшета или телефона.</a:t>
            </a:r>
          </a:p>
        </p:txBody>
      </p:sp>
      <p:sp>
        <p:nvSpPr>
          <p:cNvPr id="15" name="Дата 14">
            <a:extLst>
              <a:ext uri="{FF2B5EF4-FFF2-40B4-BE49-F238E27FC236}">
                <a16:creationId xmlns:a16="http://schemas.microsoft.com/office/drawing/2014/main" id="{F0B1D64A-4BCA-40E9-8D9F-56E3FA5A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/>
          <a:lstStyle/>
          <a:p>
            <a:pPr rtl="0"/>
            <a:r>
              <a:rPr lang="ru-RU"/>
              <a:t>02.02.20ГГ</a:t>
            </a:r>
          </a:p>
        </p:txBody>
      </p:sp>
      <p:pic>
        <p:nvPicPr>
          <p:cNvPr id="19" name="Рисунок 18" descr="Надпись &quot;100%&quot; на доске">
            <a:extLst>
              <a:ext uri="{FF2B5EF4-FFF2-40B4-BE49-F238E27FC236}">
                <a16:creationId xmlns:a16="http://schemas.microsoft.com/office/drawing/2014/main" id="{2F8DE87B-3DAA-4376-9698-D6A49CEC19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4414" y="0"/>
            <a:ext cx="4997586" cy="2282888"/>
          </a:xfrm>
        </p:spPr>
      </p:pic>
      <p:pic>
        <p:nvPicPr>
          <p:cNvPr id="24" name="Рисунок 23" descr="Человек в наушниках смотрит на ноутбук">
            <a:extLst>
              <a:ext uri="{FF2B5EF4-FFF2-40B4-BE49-F238E27FC236}">
                <a16:creationId xmlns:a16="http://schemas.microsoft.com/office/drawing/2014/main" id="{33B9FAC2-EF3F-4A62-83A4-1D6577462BA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1774" y="2286000"/>
            <a:ext cx="5000226" cy="2282888"/>
          </a:xfrm>
        </p:spPr>
      </p:pic>
      <p:pic>
        <p:nvPicPr>
          <p:cNvPr id="29" name="Рисунок 28" descr="Бланк теста и карандаш">
            <a:extLst>
              <a:ext uri="{FF2B5EF4-FFF2-40B4-BE49-F238E27FC236}">
                <a16:creationId xmlns:a16="http://schemas.microsoft.com/office/drawing/2014/main" id="{69FBC014-8006-4626-AC29-BDEECCFD69B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0232" y="4572000"/>
            <a:ext cx="5001768" cy="2286000"/>
          </a:xfrm>
        </p:spPr>
      </p:pic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C2433C4E-0FA1-443F-9A12-FB582996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rtlCol="0"/>
          <a:lstStyle/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2721C696-EE3B-4915-93E1-66DF2BFA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ru-RU" smtClean="0"/>
              <a:pPr rtl="0"/>
              <a:t>15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94361F-88B7-4171-904E-B50BCF5AE9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1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</p:spPr>
        <p:txBody>
          <a:bodyPr rtlCol="0"/>
          <a:lstStyle/>
          <a:p>
            <a:pPr rtl="0"/>
            <a:r>
              <a:rPr lang="ru-RU" dirty="0"/>
              <a:t>Цель и оборудование</a:t>
            </a:r>
            <a:br>
              <a:rPr lang="ru-RU" dirty="0"/>
            </a:br>
            <a:endParaRPr lang="ru-RU" dirty="0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4" y="2957665"/>
            <a:ext cx="5543524" cy="3358733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Цель - измерить скорость пули с наименьшей погрешностью, используя доступное оборудование.</a:t>
            </a:r>
          </a:p>
          <a:p>
            <a:pPr rtl="0"/>
            <a:r>
              <a:rPr lang="ru-RU" dirty="0"/>
              <a:t>Оборудование: баллистический маятник, пневматическая винтовка и патроны для неё, весы, цифровой осциллограф, источник постоянного напряжения, фольгированный скотч, соединительные провода, два резистора.</a:t>
            </a:r>
          </a:p>
        </p:txBody>
      </p:sp>
      <p:pic>
        <p:nvPicPr>
          <p:cNvPr id="17" name="Рисунок 16" descr="Калькулятор, скрепка, нож с выдвижным лезвием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9875" y="725487"/>
            <a:ext cx="5388490" cy="5519467"/>
          </a:xfrm>
        </p:spPr>
      </p:pic>
      <p:sp>
        <p:nvSpPr>
          <p:cNvPr id="14" name="Дата 13">
            <a:extLst>
              <a:ext uri="{FF2B5EF4-FFF2-40B4-BE49-F238E27FC236}">
                <a16:creationId xmlns:a16="http://schemas.microsoft.com/office/drawing/2014/main" id="{DF3231F7-2BDC-4AD4-8081-5E8C6FA0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5" name="Нижний колонтитул 14">
            <a:extLst>
              <a:ext uri="{FF2B5EF4-FFF2-40B4-BE49-F238E27FC236}">
                <a16:creationId xmlns:a16="http://schemas.microsoft.com/office/drawing/2014/main" id="{F19B9707-D455-4AD9-B022-CC066798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rtlCol="0"/>
          <a:lstStyle/>
          <a:p>
            <a:r>
              <a:rPr lang="ru-RU" sz="900" dirty="0">
                <a:solidFill>
                  <a:schemeClr val="bg1"/>
                </a:solidFill>
                <a:latin typeface="+mj-lt"/>
              </a:rPr>
              <a:t>Измерение скорости пули</a:t>
            </a:r>
          </a:p>
          <a:p>
            <a:pPr rtl="0"/>
            <a:endParaRPr lang="ru-RU" dirty="0"/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ru-RU" smtClean="0"/>
              <a:pPr rtl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61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B8A39DEF-4872-48F5-BC31-284F1C78F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307" y="0"/>
            <a:ext cx="7705803" cy="61842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одзаголовок 8">
                <a:extLst>
                  <a:ext uri="{FF2B5EF4-FFF2-40B4-BE49-F238E27FC236}">
                    <a16:creationId xmlns:a16="http://schemas.microsoft.com/office/drawing/2014/main" id="{62922A0C-B599-4443-A7B4-8AFF6658A57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78553" y="1279513"/>
                <a:ext cx="5996630" cy="1644814"/>
              </a:xfrm>
            </p:spPr>
            <p:txBody>
              <a:bodyPr rtlCol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8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где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−скорос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ть пули, 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−масс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а цилиндра,</m:t>
                      </m:r>
                    </m:oMath>
                  </m:oMathPara>
                </a14:m>
                <a:endParaRPr lang="en-US" sz="18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−масс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а пули, 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−уско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рение свободного падения,</m:t>
                      </m:r>
                    </m:oMath>
                  </m:oMathPara>
                </a14:m>
                <a:endParaRPr lang="en-US" sz="18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−длин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а подвеса, 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ru-RU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амплитуда колебания</m:t>
                      </m:r>
                    </m:oMath>
                  </m:oMathPara>
                </a14:m>
                <a:endParaRPr lang="en-US" sz="18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/>
                <a:endParaRPr lang="en-US" sz="18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/>
                <a:endParaRPr lang="ru-RU" sz="1800" dirty="0"/>
              </a:p>
            </p:txBody>
          </p:sp>
        </mc:Choice>
        <mc:Fallback>
          <p:sp>
            <p:nvSpPr>
              <p:cNvPr id="9" name="Подзаголовок 8">
                <a:extLst>
                  <a:ext uri="{FF2B5EF4-FFF2-40B4-BE49-F238E27FC236}">
                    <a16:creationId xmlns:a16="http://schemas.microsoft.com/office/drawing/2014/main" id="{62922A0C-B599-4443-A7B4-8AFF6658A5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78553" y="1279513"/>
                <a:ext cx="5996630" cy="1644814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1617A038-E307-4FF8-9DFC-8D289F058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V="1">
            <a:off x="-719625" y="7736539"/>
            <a:ext cx="12214827" cy="45719"/>
            <a:chOff x="-6214" y="-1"/>
            <a:chExt cx="12214827" cy="6858000"/>
          </a:xfrm>
        </p:grpSpPr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8670DFDE-7500-41EF-9E01-0E01C1EB15B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>
              <a:extLst>
                <a:ext uri="{FF2B5EF4-FFF2-40B4-BE49-F238E27FC236}">
                  <a16:creationId xmlns:a16="http://schemas.microsoft.com/office/drawing/2014/main" id="{D72480DA-D02A-43BB-81C6-1291773C41F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F5D4C877-8086-42EC-89D7-A02FD4B5ABA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EA085DEF-90A1-401F-BEEF-C5E5B289F903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9F143893-EA8F-4079-875B-AB582A9777A9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FB99D3FB-2730-4E39-BAEB-FAC29A07E2EC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>
              <a:extLst>
                <a:ext uri="{FF2B5EF4-FFF2-40B4-BE49-F238E27FC236}">
                  <a16:creationId xmlns:a16="http://schemas.microsoft.com/office/drawing/2014/main" id="{31617A5D-D0C6-453B-9043-239657F3DF6C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>
              <a:extLst>
                <a:ext uri="{FF2B5EF4-FFF2-40B4-BE49-F238E27FC236}">
                  <a16:creationId xmlns:a16="http://schemas.microsoft.com/office/drawing/2014/main" id="{4D8A6E78-C2B8-4534-ADFF-041821ACA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2F1E0933-B634-4705-8E46-876C4322381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7C1B78C8-78C8-4937-B115-E2AB464D2221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>
              <a:extLst>
                <a:ext uri="{FF2B5EF4-FFF2-40B4-BE49-F238E27FC236}">
                  <a16:creationId xmlns:a16="http://schemas.microsoft.com/office/drawing/2014/main" id="{EF212D6F-EE68-412E-9C60-FCB6140F86D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B1AD8A6E-A5E4-4DB1-9EAC-F1CB899D3F6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>
              <a:extLst>
                <a:ext uri="{FF2B5EF4-FFF2-40B4-BE49-F238E27FC236}">
                  <a16:creationId xmlns:a16="http://schemas.microsoft.com/office/drawing/2014/main" id="{46B5B885-AD58-4159-A052-BB4AA39A1897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25DA14ED-F34B-402F-A298-9230CC5EA93F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94798901-00F2-4B2A-AC48-1602E507804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>
              <a:extLst>
                <a:ext uri="{FF2B5EF4-FFF2-40B4-BE49-F238E27FC236}">
                  <a16:creationId xmlns:a16="http://schemas.microsoft.com/office/drawing/2014/main" id="{CD1150C8-101A-4910-A36C-F4D9BF76F3AB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id="{4655835F-C536-4AE0-812A-FA84E8262FA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8E2C15F8-A657-4282-93A7-6D42E0D4577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6FA43ED4-97A6-4EEF-9D81-226D11196A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>
              <a:extLst>
                <a:ext uri="{FF2B5EF4-FFF2-40B4-BE49-F238E27FC236}">
                  <a16:creationId xmlns:a16="http://schemas.microsoft.com/office/drawing/2014/main" id="{DB557BE9-DEAE-426F-BC79-30115ECEDC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662C5EE5-7745-40CA-9597-7BC4792A58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5E95EFA3-63BE-4980-8407-B9568C6E00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>
              <a:extLst>
                <a:ext uri="{FF2B5EF4-FFF2-40B4-BE49-F238E27FC236}">
                  <a16:creationId xmlns:a16="http://schemas.microsoft.com/office/drawing/2014/main" id="{68AA150B-2CA9-4D14-AAD1-68F0C6AF0A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единительная линия 92">
              <a:extLst>
                <a:ext uri="{FF2B5EF4-FFF2-40B4-BE49-F238E27FC236}">
                  <a16:creationId xmlns:a16="http://schemas.microsoft.com/office/drawing/2014/main" id="{48901C8E-C6BF-4CB1-9A19-C43062A7F87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>
              <a:extLst>
                <a:ext uri="{FF2B5EF4-FFF2-40B4-BE49-F238E27FC236}">
                  <a16:creationId xmlns:a16="http://schemas.microsoft.com/office/drawing/2014/main" id="{A0AF9691-09A3-4B2D-8462-08308F11797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>
              <a:extLst>
                <a:ext uri="{FF2B5EF4-FFF2-40B4-BE49-F238E27FC236}">
                  <a16:creationId xmlns:a16="http://schemas.microsoft.com/office/drawing/2014/main" id="{734FD7EC-6693-44AD-AA45-E785E19F4A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>
              <a:extLst>
                <a:ext uri="{FF2B5EF4-FFF2-40B4-BE49-F238E27FC236}">
                  <a16:creationId xmlns:a16="http://schemas.microsoft.com/office/drawing/2014/main" id="{8FD6F9E0-8200-4453-9562-ED12FF5FC65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>
              <a:extLst>
                <a:ext uri="{FF2B5EF4-FFF2-40B4-BE49-F238E27FC236}">
                  <a16:creationId xmlns:a16="http://schemas.microsoft.com/office/drawing/2014/main" id="{0D7E3D24-A599-4C2C-AB05-B90E5F5B97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Заголовок 30">
            <a:extLst>
              <a:ext uri="{FF2B5EF4-FFF2-40B4-BE49-F238E27FC236}">
                <a16:creationId xmlns:a16="http://schemas.microsoft.com/office/drawing/2014/main" id="{0782AD3B-D198-43CF-BA7E-3F803457A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89372" y="7736540"/>
            <a:ext cx="1557630" cy="167192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AB80B9-3FE2-45B8-90BC-EB8EEF351C18}"/>
              </a:ext>
            </a:extLst>
          </p:cNvPr>
          <p:cNvSpPr txBox="1"/>
          <p:nvPr/>
        </p:nvSpPr>
        <p:spPr>
          <a:xfrm>
            <a:off x="699645" y="249618"/>
            <a:ext cx="7279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 Измерение скорости пули с помощью баллистического маятника</a:t>
            </a:r>
            <a:endParaRPr lang="ru-RU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15ED3B-C9D2-4095-99B7-DFBDE184E3F2}"/>
              </a:ext>
            </a:extLst>
          </p:cNvPr>
          <p:cNvSpPr txBox="1"/>
          <p:nvPr/>
        </p:nvSpPr>
        <p:spPr>
          <a:xfrm>
            <a:off x="6282657" y="6293224"/>
            <a:ext cx="447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Схема установки</a:t>
            </a:r>
          </a:p>
        </p:txBody>
      </p:sp>
      <p:graphicFrame>
        <p:nvGraphicFramePr>
          <p:cNvPr id="36" name="Таблица 35">
            <a:extLst>
              <a:ext uri="{FF2B5EF4-FFF2-40B4-BE49-F238E27FC236}">
                <a16:creationId xmlns:a16="http://schemas.microsoft.com/office/drawing/2014/main" id="{DFD62D3C-75AB-4798-8A7A-416A2F3A6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082877"/>
              </p:ext>
            </p:extLst>
          </p:nvPr>
        </p:nvGraphicFramePr>
        <p:xfrm>
          <a:off x="478553" y="2931755"/>
          <a:ext cx="3603413" cy="2290482"/>
        </p:xfrm>
        <a:graphic>
          <a:graphicData uri="http://schemas.openxmlformats.org/drawingml/2006/table">
            <a:tbl>
              <a:tblPr/>
              <a:tblGrid>
                <a:gridCol w="1631734">
                  <a:extLst>
                    <a:ext uri="{9D8B030D-6E8A-4147-A177-3AD203B41FA5}">
                      <a16:colId xmlns:a16="http://schemas.microsoft.com/office/drawing/2014/main" val="2760179694"/>
                    </a:ext>
                  </a:extLst>
                </a:gridCol>
                <a:gridCol w="1971679">
                  <a:extLst>
                    <a:ext uri="{9D8B030D-6E8A-4147-A177-3AD203B41FA5}">
                      <a16:colId xmlns:a16="http://schemas.microsoft.com/office/drawing/2014/main" val="4125909078"/>
                    </a:ext>
                  </a:extLst>
                </a:gridCol>
              </a:tblGrid>
              <a:tr h="381747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номер измерения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скорость, м/с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110057"/>
                  </a:ext>
                </a:extLst>
              </a:tr>
              <a:tr h="381747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134,58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535282"/>
                  </a:ext>
                </a:extLst>
              </a:tr>
              <a:tr h="381747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145,94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065732"/>
                  </a:ext>
                </a:extLst>
              </a:tr>
              <a:tr h="381747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153,54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787910"/>
                  </a:ext>
                </a:extLst>
              </a:tr>
              <a:tr h="381747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145,66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12217"/>
                  </a:ext>
                </a:extLst>
              </a:tr>
              <a:tr h="381747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147,1</a:t>
                      </a: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2668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CD52798-6303-4814-9697-5655566491E5}"/>
                  </a:ext>
                </a:extLst>
              </p:cNvPr>
              <p:cNvSpPr txBox="1"/>
              <p:nvPr/>
            </p:nvSpPr>
            <p:spPr>
              <a:xfrm>
                <a:off x="535112" y="5523495"/>
                <a:ext cx="34902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Среднее значение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148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6 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м</m:t>
                        </m:r>
                      </m:num>
                      <m:den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с</m:t>
                        </m:r>
                      </m:den>
                    </m:f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CD52798-6303-4814-9697-565556649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12" y="5523495"/>
                <a:ext cx="3490294" cy="369332"/>
              </a:xfrm>
              <a:prstGeom prst="rect">
                <a:avLst/>
              </a:prstGeom>
              <a:blipFill>
                <a:blip r:embed="rId5"/>
                <a:stretch>
                  <a:fillRect l="-1573" t="-116393" r="-9965" b="-1754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93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606" y="541601"/>
            <a:ext cx="5410197" cy="1022651"/>
          </a:xfrm>
        </p:spPr>
        <p:txBody>
          <a:bodyPr rtlCol="0">
            <a:noAutofit/>
          </a:bodyPr>
          <a:lstStyle/>
          <a:p>
            <a:pPr rtl="0"/>
            <a:r>
              <a:rPr lang="ru-RU" sz="2000" dirty="0"/>
              <a:t>Вывод формулы для </a:t>
            </a:r>
            <a:r>
              <a:rPr lang="ru-RU" sz="2000" dirty="0" err="1"/>
              <a:t>рассчёта</a:t>
            </a:r>
            <a:r>
              <a:rPr lang="ru-RU" sz="2000" dirty="0"/>
              <a:t> скорости пули по поступательному движению баллистического маятника</a:t>
            </a:r>
            <a:br>
              <a:rPr lang="ru-RU" sz="2000" dirty="0"/>
            </a:b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11">
                <a:extLst>
                  <a:ext uri="{FF2B5EF4-FFF2-40B4-BE49-F238E27FC236}">
                    <a16:creationId xmlns:a16="http://schemas.microsoft.com/office/drawing/2014/main" id="{ECCFA51B-E7CF-4281-8CF6-3036F63B7B0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53104" y="1936376"/>
                <a:ext cx="6073202" cy="4380023"/>
              </a:xfrm>
            </p:spPr>
            <p:txBody>
              <a:bodyPr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≪1→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где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−изменение импульса системы в момент соударения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−масса пу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ли,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−масса цилиндра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−скорость</m:t>
                      </m:r>
                    </m:oMath>
                  </m:oMathPara>
                </a14:m>
                <a:endParaRPr lang="ru-RU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пули перед ударом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−скорость</m:t>
                      </m:r>
                    </m:oMath>
                  </m:oMathPara>
                </a14:m>
                <a:endParaRPr lang="ru-RU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пули и цилиндра после соударения.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и </m:t>
                      </m:r>
                      <m:d>
                        <m:dPr>
                          <m:begChr m:val="|"/>
                          <m:endChr m:val="|"/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</m:oMath>
                  </m:oMathPara>
                </a14:m>
                <a:endParaRPr lang="ru-RU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где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−полная механ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ическая энергия цилиндра и пули;→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и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≪1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Объект 11">
                <a:extLst>
                  <a:ext uri="{FF2B5EF4-FFF2-40B4-BE49-F238E27FC236}">
                    <a16:creationId xmlns:a16="http://schemas.microsoft.com/office/drawing/2014/main" id="{ECCFA51B-E7CF-4281-8CF6-3036F63B7B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53104" y="1936376"/>
                <a:ext cx="6073202" cy="438002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Дата 13">
            <a:extLst>
              <a:ext uri="{FF2B5EF4-FFF2-40B4-BE49-F238E27FC236}">
                <a16:creationId xmlns:a16="http://schemas.microsoft.com/office/drawing/2014/main" id="{DF3231F7-2BDC-4AD4-8081-5E8C6FA0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5" name="Нижний колонтитул 14">
            <a:extLst>
              <a:ext uri="{FF2B5EF4-FFF2-40B4-BE49-F238E27FC236}">
                <a16:creationId xmlns:a16="http://schemas.microsoft.com/office/drawing/2014/main" id="{F19B9707-D455-4AD9-B022-CC066798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13642" y="6324600"/>
            <a:ext cx="2764715" cy="365125"/>
          </a:xfrm>
        </p:spPr>
        <p:txBody>
          <a:bodyPr rtlCol="0"/>
          <a:lstStyle/>
          <a:p>
            <a:r>
              <a:rPr lang="ru-RU" sz="900" dirty="0">
                <a:solidFill>
                  <a:schemeClr val="bg1"/>
                </a:solidFill>
                <a:latin typeface="+mj-lt"/>
              </a:rPr>
              <a:t>Измерение скорости пули</a:t>
            </a:r>
          </a:p>
          <a:p>
            <a:pPr rtl="0"/>
            <a:endParaRPr lang="ru-RU" dirty="0"/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ru-RU" smtClean="0"/>
              <a:pPr rtl="0"/>
              <a:t>4</a:t>
            </a:fld>
            <a:endParaRPr lang="ru-RU"/>
          </a:p>
        </p:txBody>
      </p:sp>
      <p:sp>
        <p:nvSpPr>
          <p:cNvPr id="8" name="Нижний колонтитул 14">
            <a:extLst>
              <a:ext uri="{FF2B5EF4-FFF2-40B4-BE49-F238E27FC236}">
                <a16:creationId xmlns:a16="http://schemas.microsoft.com/office/drawing/2014/main" id="{09F18724-2B2F-464F-A75A-D1CB33358143}"/>
              </a:ext>
            </a:extLst>
          </p:cNvPr>
          <p:cNvSpPr txBox="1">
            <a:spLocks/>
          </p:cNvSpPr>
          <p:nvPr/>
        </p:nvSpPr>
        <p:spPr>
          <a:xfrm>
            <a:off x="7931762" y="6324600"/>
            <a:ext cx="2764715" cy="365125"/>
          </a:xfrm>
          <a:prstGeom prst="rect">
            <a:avLst/>
          </a:prstGeom>
        </p:spPr>
        <p:txBody>
          <a:bodyPr rtlCol="0" anchor="ctr"/>
          <a:lstStyle>
            <a:defPPr rtl="0">
              <a:defRPr lang="ru-ru"/>
            </a:defPPr>
            <a:lvl1pPr marL="0" algn="ctr" defTabSz="914400" rtl="0" eaLnBrk="1" latinLnBrk="0" hangingPunct="1">
              <a:defRPr sz="900" kern="1200" spc="150" baseline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/>
              <a:t>Схема установки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F40331-77B9-452A-B916-19B71A5C1BB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6557" r="65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8514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45C755F-7034-4B95-9A24-D6DFD5C84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" y="-1"/>
            <a:ext cx="12167616" cy="3278531"/>
          </a:xfrm>
        </p:spPr>
        <p:txBody>
          <a:bodyPr rtlCol="0"/>
          <a:lstStyle/>
          <a:p>
            <a:pPr rtl="0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И</a:t>
            </a:r>
            <a:r>
              <a:rPr lang="ru-RU" sz="4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змерение с помощью осциллографа и контактов из фольгированного скотча</a:t>
            </a:r>
            <a:endParaRPr lang="ru-RU" dirty="0"/>
          </a:p>
        </p:txBody>
      </p:sp>
      <p:sp>
        <p:nvSpPr>
          <p:cNvPr id="10" name="Подзаголовок 9">
            <a:extLst>
              <a:ext uri="{FF2B5EF4-FFF2-40B4-BE49-F238E27FC236}">
                <a16:creationId xmlns:a16="http://schemas.microsoft.com/office/drawing/2014/main" id="{96F78CB5-6D28-4C54-8506-062D93312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625" y="2057400"/>
            <a:ext cx="9144000" cy="697889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235AD095-D800-491F-AA04-477AB863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5" name="Нижний колонтитул 74">
            <a:extLst>
              <a:ext uri="{FF2B5EF4-FFF2-40B4-BE49-F238E27FC236}">
                <a16:creationId xmlns:a16="http://schemas.microsoft.com/office/drawing/2014/main" id="{A8951722-FA1A-4F09-A3E3-A7AA2499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rtlCol="0"/>
          <a:lstStyle/>
          <a:p>
            <a:pPr rtl="0"/>
            <a:r>
              <a:rPr lang="ru-RU" dirty="0"/>
              <a:t>Измерение скорости пули</a:t>
            </a:r>
          </a:p>
        </p:txBody>
      </p:sp>
      <p:sp>
        <p:nvSpPr>
          <p:cNvPr id="78" name="Номер слайда 77">
            <a:extLst>
              <a:ext uri="{FF2B5EF4-FFF2-40B4-BE49-F238E27FC236}">
                <a16:creationId xmlns:a16="http://schemas.microsoft.com/office/drawing/2014/main" id="{DC58DF8B-67EC-49BD-BDED-797061A7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ru-RU" smtClean="0"/>
              <a:pPr rtl="0"/>
              <a:t>5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989324-C0F1-43E2-88AD-70CA9F63942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2500" b="12500"/>
          <a:stretch>
            <a:fillRect/>
          </a:stretch>
        </p:blipFill>
        <p:spPr>
          <a:xfrm>
            <a:off x="8209218" y="2492188"/>
            <a:ext cx="3982781" cy="436581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2DED4C-6DCE-4A8E-A601-5C19552C0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1" y="2492188"/>
            <a:ext cx="4176479" cy="4363571"/>
          </a:xfrm>
          <a:prstGeom prst="rect">
            <a:avLst/>
          </a:prstGeom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4360A38-B6CE-4627-8174-1B03B43CF0EB}"/>
              </a:ext>
            </a:extLst>
          </p:cNvPr>
          <p:cNvCxnSpPr>
            <a:cxnSpLocks/>
          </p:cNvCxnSpPr>
          <p:nvPr/>
        </p:nvCxnSpPr>
        <p:spPr>
          <a:xfrm>
            <a:off x="6400800" y="3639812"/>
            <a:ext cx="1096950" cy="12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2D5EFAE4-A45C-42EA-857F-528C3AF685AF}"/>
              </a:ext>
            </a:extLst>
          </p:cNvPr>
          <p:cNvCxnSpPr>
            <a:cxnSpLocks/>
          </p:cNvCxnSpPr>
          <p:nvPr/>
        </p:nvCxnSpPr>
        <p:spPr>
          <a:xfrm>
            <a:off x="6399274" y="3373610"/>
            <a:ext cx="0" cy="520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76F838E1-F330-4060-A727-F6894A9D37A6}"/>
              </a:ext>
            </a:extLst>
          </p:cNvPr>
          <p:cNvCxnSpPr>
            <a:cxnSpLocks/>
          </p:cNvCxnSpPr>
          <p:nvPr/>
        </p:nvCxnSpPr>
        <p:spPr>
          <a:xfrm>
            <a:off x="6327764" y="3503633"/>
            <a:ext cx="1318" cy="251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8D867DFE-E511-481D-9DB7-ED866E1E64D3}"/>
              </a:ext>
            </a:extLst>
          </p:cNvPr>
          <p:cNvCxnSpPr>
            <a:cxnSpLocks/>
          </p:cNvCxnSpPr>
          <p:nvPr/>
        </p:nvCxnSpPr>
        <p:spPr>
          <a:xfrm>
            <a:off x="7497750" y="3651842"/>
            <a:ext cx="0" cy="902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DE183492-A5E3-43A7-9135-52717FD2D0F9}"/>
              </a:ext>
            </a:extLst>
          </p:cNvPr>
          <p:cNvCxnSpPr>
            <a:cxnSpLocks/>
          </p:cNvCxnSpPr>
          <p:nvPr/>
        </p:nvCxnSpPr>
        <p:spPr>
          <a:xfrm>
            <a:off x="6875929" y="4549868"/>
            <a:ext cx="621821" cy="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>
            <a:extLst>
              <a:ext uri="{FF2B5EF4-FFF2-40B4-BE49-F238E27FC236}">
                <a16:creationId xmlns:a16="http://schemas.microsoft.com/office/drawing/2014/main" id="{AF43D368-1CA9-48D3-988E-53697B59A5AA}"/>
              </a:ext>
            </a:extLst>
          </p:cNvPr>
          <p:cNvCxnSpPr>
            <a:cxnSpLocks/>
          </p:cNvCxnSpPr>
          <p:nvPr/>
        </p:nvCxnSpPr>
        <p:spPr>
          <a:xfrm>
            <a:off x="5989408" y="4545526"/>
            <a:ext cx="33835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8475B269-2828-446D-B9C6-D1CDF11BD180}"/>
              </a:ext>
            </a:extLst>
          </p:cNvPr>
          <p:cNvCxnSpPr>
            <a:cxnSpLocks/>
          </p:cNvCxnSpPr>
          <p:nvPr/>
        </p:nvCxnSpPr>
        <p:spPr>
          <a:xfrm>
            <a:off x="5989408" y="4386044"/>
            <a:ext cx="0" cy="331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CED0BA86-BC6D-450D-82B5-A48A34DE8304}"/>
              </a:ext>
            </a:extLst>
          </p:cNvPr>
          <p:cNvCxnSpPr>
            <a:cxnSpLocks/>
          </p:cNvCxnSpPr>
          <p:nvPr/>
        </p:nvCxnSpPr>
        <p:spPr>
          <a:xfrm flipH="1">
            <a:off x="5825126" y="4383238"/>
            <a:ext cx="1" cy="352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76B80E9-E565-4E12-89BF-A745A0FC4010}"/>
              </a:ext>
            </a:extLst>
          </p:cNvPr>
          <p:cNvSpPr/>
          <p:nvPr/>
        </p:nvSpPr>
        <p:spPr>
          <a:xfrm>
            <a:off x="6327764" y="4455599"/>
            <a:ext cx="573741" cy="197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2" name="Прямая соединительная линия 81">
            <a:extLst>
              <a:ext uri="{FF2B5EF4-FFF2-40B4-BE49-F238E27FC236}">
                <a16:creationId xmlns:a16="http://schemas.microsoft.com/office/drawing/2014/main" id="{A4BA538E-E029-4A29-A20A-35F7165C99BF}"/>
              </a:ext>
            </a:extLst>
          </p:cNvPr>
          <p:cNvCxnSpPr>
            <a:cxnSpLocks/>
          </p:cNvCxnSpPr>
          <p:nvPr/>
        </p:nvCxnSpPr>
        <p:spPr>
          <a:xfrm>
            <a:off x="5312005" y="3651842"/>
            <a:ext cx="8301" cy="907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53199406-6D5C-4533-836B-F83DCF1E9BDE}"/>
              </a:ext>
            </a:extLst>
          </p:cNvPr>
          <p:cNvCxnSpPr>
            <a:cxnSpLocks/>
          </p:cNvCxnSpPr>
          <p:nvPr/>
        </p:nvCxnSpPr>
        <p:spPr>
          <a:xfrm flipV="1">
            <a:off x="5320306" y="4549252"/>
            <a:ext cx="506575" cy="2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>
            <a:extLst>
              <a:ext uri="{FF2B5EF4-FFF2-40B4-BE49-F238E27FC236}">
                <a16:creationId xmlns:a16="http://schemas.microsoft.com/office/drawing/2014/main" id="{2D9E150B-30B0-4DC9-B0D7-E55489702C16}"/>
              </a:ext>
            </a:extLst>
          </p:cNvPr>
          <p:cNvCxnSpPr>
            <a:cxnSpLocks/>
          </p:cNvCxnSpPr>
          <p:nvPr/>
        </p:nvCxnSpPr>
        <p:spPr>
          <a:xfrm>
            <a:off x="5758686" y="4545526"/>
            <a:ext cx="2307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B5506CEA-D2C5-42CF-BA2C-AA6627849E2B}"/>
              </a:ext>
            </a:extLst>
          </p:cNvPr>
          <p:cNvCxnSpPr>
            <a:cxnSpLocks/>
          </p:cNvCxnSpPr>
          <p:nvPr/>
        </p:nvCxnSpPr>
        <p:spPr>
          <a:xfrm flipV="1">
            <a:off x="5312005" y="3639812"/>
            <a:ext cx="1013636" cy="12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62762D9A-D732-4195-B359-4C947AC9FABF}"/>
              </a:ext>
            </a:extLst>
          </p:cNvPr>
          <p:cNvCxnSpPr>
            <a:cxnSpLocks/>
          </p:cNvCxnSpPr>
          <p:nvPr/>
        </p:nvCxnSpPr>
        <p:spPr>
          <a:xfrm>
            <a:off x="6168613" y="4545526"/>
            <a:ext cx="0" cy="902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>
            <a:extLst>
              <a:ext uri="{FF2B5EF4-FFF2-40B4-BE49-F238E27FC236}">
                <a16:creationId xmlns:a16="http://schemas.microsoft.com/office/drawing/2014/main" id="{FE0AC6D0-B9A9-456B-942C-5FF9D52964E3}"/>
              </a:ext>
            </a:extLst>
          </p:cNvPr>
          <p:cNvCxnSpPr>
            <a:cxnSpLocks/>
          </p:cNvCxnSpPr>
          <p:nvPr/>
        </p:nvCxnSpPr>
        <p:spPr>
          <a:xfrm>
            <a:off x="7037057" y="4552038"/>
            <a:ext cx="0" cy="902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B3A67858-EF06-412B-BEC4-E330026E4527}"/>
              </a:ext>
            </a:extLst>
          </p:cNvPr>
          <p:cNvSpPr/>
          <p:nvPr/>
        </p:nvSpPr>
        <p:spPr>
          <a:xfrm>
            <a:off x="6168140" y="5184908"/>
            <a:ext cx="868917" cy="679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V</a:t>
            </a:r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31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5CA8F36-A092-44B7-A1AF-02764842D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И</a:t>
            </a:r>
            <a:r>
              <a:rPr lang="ru-RU" sz="4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змерение с помощью осциллографа и контактов из фольгированного скотча</a:t>
            </a:r>
            <a:endParaRPr lang="ru-RU" dirty="0"/>
          </a:p>
        </p:txBody>
      </p:sp>
      <p:graphicFrame>
        <p:nvGraphicFramePr>
          <p:cNvPr id="25" name="Таблица 9">
            <a:extLst>
              <a:ext uri="{FF2B5EF4-FFF2-40B4-BE49-F238E27FC236}">
                <a16:creationId xmlns:a16="http://schemas.microsoft.com/office/drawing/2014/main" id="{1C643BBD-01D5-4517-A634-01C1F640298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91347257"/>
              </p:ext>
            </p:extLst>
          </p:nvPr>
        </p:nvGraphicFramePr>
        <p:xfrm>
          <a:off x="1285874" y="2419350"/>
          <a:ext cx="9904932" cy="264871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476233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2476233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2476233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  <a:gridCol w="2476233">
                  <a:extLst>
                    <a:ext uri="{9D8B030D-6E8A-4147-A177-3AD203B41FA5}">
                      <a16:colId xmlns:a16="http://schemas.microsoft.com/office/drawing/2014/main" val="1854486728"/>
                    </a:ext>
                  </a:extLst>
                </a:gridCol>
              </a:tblGrid>
              <a:tr h="662178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номер измерения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время, мкс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скорость по фольге, м/с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скорость по маятнику,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м/с</a:t>
                      </a: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166,67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145,37</a:t>
                      </a: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 dirty="0">
                          <a:solidFill>
                            <a:srgbClr val="CC99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 dirty="0">
                          <a:solidFill>
                            <a:srgbClr val="CC9900"/>
                          </a:solidFill>
                          <a:effectLst/>
                          <a:latin typeface="Calibri" panose="020F0502020204030204" pitchFamily="34" charset="0"/>
                        </a:rPr>
                        <a:t>384,62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157,18</a:t>
                      </a: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522315634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833,33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147,40</a:t>
                      </a: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3923311043"/>
                  </a:ext>
                </a:extLst>
              </a:tr>
            </a:tbl>
          </a:graphicData>
        </a:graphic>
      </p:graphicFrame>
      <p:sp>
        <p:nvSpPr>
          <p:cNvPr id="4" name="Дата 3">
            <a:extLst>
              <a:ext uri="{FF2B5EF4-FFF2-40B4-BE49-F238E27FC236}">
                <a16:creationId xmlns:a16="http://schemas.microsoft.com/office/drawing/2014/main" id="{786B5F68-ACB3-4D31-A4B6-57704B09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FEDAD6-C945-42B7-A75D-3E6B628F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rtlCol="0"/>
          <a:lstStyle/>
          <a:p>
            <a:pPr rtl="0"/>
            <a:r>
              <a:rPr lang="ru-RU" dirty="0"/>
              <a:t>Измерение скорости пули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D6BEA5-FCD0-4EA7-B1B6-79D21153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ru-RU" smtClean="0"/>
              <a:pPr rtl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618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45C755F-7034-4B95-9A24-D6DFD5C84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V="1">
            <a:off x="12192" y="-1317812"/>
            <a:ext cx="12167616" cy="1317811"/>
          </a:xfrm>
        </p:spPr>
        <p:txBody>
          <a:bodyPr rtlCol="0"/>
          <a:lstStyle/>
          <a:p>
            <a:pPr rtl="0"/>
            <a:r>
              <a:rPr lang="ru-RU" sz="2400" dirty="0"/>
              <a:t>Измерение с</a:t>
            </a:r>
            <a:br>
              <a:rPr lang="ru-RU" sz="2400" dirty="0"/>
            </a:br>
            <a:r>
              <a:rPr lang="ru-RU" sz="2400" dirty="0"/>
              <a:t>помощью осциллографа и двух датчиков из фольгированного скотча</a:t>
            </a:r>
          </a:p>
        </p:txBody>
      </p:sp>
      <p:sp>
        <p:nvSpPr>
          <p:cNvPr id="10" name="Подзаголовок 9">
            <a:extLst>
              <a:ext uri="{FF2B5EF4-FFF2-40B4-BE49-F238E27FC236}">
                <a16:creationId xmlns:a16="http://schemas.microsoft.com/office/drawing/2014/main" id="{96F78CB5-6D28-4C54-8506-062D93312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625" y="2057400"/>
            <a:ext cx="9144000" cy="697889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235AD095-D800-491F-AA04-477AB863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5" name="Нижний колонтитул 74">
            <a:extLst>
              <a:ext uri="{FF2B5EF4-FFF2-40B4-BE49-F238E27FC236}">
                <a16:creationId xmlns:a16="http://schemas.microsoft.com/office/drawing/2014/main" id="{A8951722-FA1A-4F09-A3E3-A7AA2499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8" name="Номер слайда 77">
            <a:extLst>
              <a:ext uri="{FF2B5EF4-FFF2-40B4-BE49-F238E27FC236}">
                <a16:creationId xmlns:a16="http://schemas.microsoft.com/office/drawing/2014/main" id="{DC58DF8B-67EC-49BD-BDED-797061A7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ru-RU" smtClean="0"/>
              <a:pPr rtl="0"/>
              <a:t>7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86F631-437D-4E55-BC93-CBA0214938AA}"/>
              </a:ext>
            </a:extLst>
          </p:cNvPr>
          <p:cNvSpPr txBox="1"/>
          <p:nvPr/>
        </p:nvSpPr>
        <p:spPr>
          <a:xfrm>
            <a:off x="0" y="-1"/>
            <a:ext cx="1217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2. Измерение с помощью осциллографа и контактов из фольгированного скотча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AC23D-A9DF-4570-B459-3E7511296091}"/>
              </a:ext>
            </a:extLst>
          </p:cNvPr>
          <p:cNvSpPr txBox="1"/>
          <p:nvPr/>
        </p:nvSpPr>
        <p:spPr>
          <a:xfrm>
            <a:off x="-941294" y="-138501"/>
            <a:ext cx="6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11" name="Таблица 13">
            <a:extLst>
              <a:ext uri="{FF2B5EF4-FFF2-40B4-BE49-F238E27FC236}">
                <a16:creationId xmlns:a16="http://schemas.microsoft.com/office/drawing/2014/main" id="{8907884A-6689-4CF3-82CC-0619D9790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105126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999364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96385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ru-RU" dirty="0"/>
                        <a:t>измерение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 измерение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960689"/>
                  </a:ext>
                </a:extLst>
              </a:tr>
            </a:tbl>
          </a:graphicData>
        </a:graphic>
      </p:graphicFrame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DD26CAF-5FA9-4097-B75C-EB98FDC31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1069123"/>
            <a:ext cx="4064000" cy="531374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5726035-4087-4E24-820F-E51597A86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69123"/>
            <a:ext cx="4064000" cy="531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1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45C755F-7034-4B95-9A24-D6DFD5C84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V="1">
            <a:off x="12192" y="-1317812"/>
            <a:ext cx="12167616" cy="1317811"/>
          </a:xfrm>
        </p:spPr>
        <p:txBody>
          <a:bodyPr rtlCol="0"/>
          <a:lstStyle/>
          <a:p>
            <a:pPr rtl="0"/>
            <a:r>
              <a:rPr lang="ru-RU" sz="2400" dirty="0"/>
              <a:t>Измерение с</a:t>
            </a:r>
            <a:br>
              <a:rPr lang="ru-RU" sz="2400" dirty="0"/>
            </a:br>
            <a:r>
              <a:rPr lang="ru-RU" sz="2400" dirty="0"/>
              <a:t>помощью осциллографа и двух датчиков из фольгированного скотча</a:t>
            </a:r>
          </a:p>
        </p:txBody>
      </p:sp>
      <p:sp>
        <p:nvSpPr>
          <p:cNvPr id="10" name="Подзаголовок 9">
            <a:extLst>
              <a:ext uri="{FF2B5EF4-FFF2-40B4-BE49-F238E27FC236}">
                <a16:creationId xmlns:a16="http://schemas.microsoft.com/office/drawing/2014/main" id="{96F78CB5-6D28-4C54-8506-062D93312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625" y="2057400"/>
            <a:ext cx="9144000" cy="697889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235AD095-D800-491F-AA04-477AB863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/>
          <a:lstStyle/>
          <a:p>
            <a:pPr rtl="0"/>
            <a:r>
              <a:rPr lang="ru-RU"/>
              <a:t>02.02.20ГГ</a:t>
            </a:r>
          </a:p>
        </p:txBody>
      </p:sp>
      <p:sp>
        <p:nvSpPr>
          <p:cNvPr id="75" name="Нижний колонтитул 74">
            <a:extLst>
              <a:ext uri="{FF2B5EF4-FFF2-40B4-BE49-F238E27FC236}">
                <a16:creationId xmlns:a16="http://schemas.microsoft.com/office/drawing/2014/main" id="{A8951722-FA1A-4F09-A3E3-A7AA2499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rtlCol="0"/>
          <a:lstStyle/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78" name="Номер слайда 77">
            <a:extLst>
              <a:ext uri="{FF2B5EF4-FFF2-40B4-BE49-F238E27FC236}">
                <a16:creationId xmlns:a16="http://schemas.microsoft.com/office/drawing/2014/main" id="{DC58DF8B-67EC-49BD-BDED-797061A7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ru-RU" smtClean="0"/>
              <a:pPr rtl="0"/>
              <a:t>8</a:t>
            </a:fld>
            <a:endParaRPr lang="ru-RU"/>
          </a:p>
        </p:txBody>
      </p: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EB1982DD-78BD-414E-9900-687814A69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5019" y="-286871"/>
            <a:ext cx="12214827" cy="6858000"/>
            <a:chOff x="-6214" y="-1"/>
            <a:chExt cx="12214827" cy="6858000"/>
          </a:xfrm>
        </p:grpSpPr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C69EF15B-3E40-487D-A078-076991DE057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A6436D81-C112-47CA-B94C-004B1C9B28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id="{A042681E-2F25-42EE-B8A0-6FB78E0340D9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BD4D8C1E-90E7-4344-8B4A-662C524CFB0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>
              <a:extLst>
                <a:ext uri="{FF2B5EF4-FFF2-40B4-BE49-F238E27FC236}">
                  <a16:creationId xmlns:a16="http://schemas.microsoft.com/office/drawing/2014/main" id="{4CE71607-2670-4F5A-ACA7-FA7D883F8D2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EEF74657-B85C-4041-92C7-B851EFFA094A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41D7B852-BD96-4896-8053-9F6CE784BA4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134D81C5-1D90-46F6-842B-69E6259F965D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>
              <a:extLst>
                <a:ext uri="{FF2B5EF4-FFF2-40B4-BE49-F238E27FC236}">
                  <a16:creationId xmlns:a16="http://schemas.microsoft.com/office/drawing/2014/main" id="{000D3839-6289-48D1-9765-AD0D948DAE70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8F53B70B-F89A-4451-9A4B-89F3BCAF070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650C8C15-9A17-4B97-B233-5703EF440E33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61C3155E-E1CC-44EF-98B3-A113542388D6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6666C6E1-8600-4009-AC5D-19622E06038D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>
              <a:extLst>
                <a:ext uri="{FF2B5EF4-FFF2-40B4-BE49-F238E27FC236}">
                  <a16:creationId xmlns:a16="http://schemas.microsoft.com/office/drawing/2014/main" id="{DEDE45CF-775D-42FD-8A0D-AE477222CEAA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>
              <a:extLst>
                <a:ext uri="{FF2B5EF4-FFF2-40B4-BE49-F238E27FC236}">
                  <a16:creationId xmlns:a16="http://schemas.microsoft.com/office/drawing/2014/main" id="{4AB7912C-17D3-4164-9A1B-A544DC00061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7AD48AA3-88D8-4316-A2E8-CBADBEF70AF0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C08433AE-52B2-4512-A81F-F2D3AA9749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>
              <a:extLst>
                <a:ext uri="{FF2B5EF4-FFF2-40B4-BE49-F238E27FC236}">
                  <a16:creationId xmlns:a16="http://schemas.microsoft.com/office/drawing/2014/main" id="{5B0D74F0-B8EA-46C2-8406-D162A9037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>
              <a:extLst>
                <a:ext uri="{FF2B5EF4-FFF2-40B4-BE49-F238E27FC236}">
                  <a16:creationId xmlns:a16="http://schemas.microsoft.com/office/drawing/2014/main" id="{DEE7883C-128D-45BA-B48C-1937285040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E118148F-6210-4C19-A952-902E56A0D89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3C5F8CF7-CFE4-44C5-8D7E-E8601FF230D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>
              <a:extLst>
                <a:ext uri="{FF2B5EF4-FFF2-40B4-BE49-F238E27FC236}">
                  <a16:creationId xmlns:a16="http://schemas.microsoft.com/office/drawing/2014/main" id="{9DF335C1-F63B-48B7-BBDB-DA92861C9F6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id="{CD34D711-C840-4106-B2C4-8D99B5CD90B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52F8BCC2-DD07-491E-9D74-AB380BD3464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F395168C-BBF2-4D35-863A-47CBD9FB4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>
              <a:extLst>
                <a:ext uri="{FF2B5EF4-FFF2-40B4-BE49-F238E27FC236}">
                  <a16:creationId xmlns:a16="http://schemas.microsoft.com/office/drawing/2014/main" id="{89297869-CF42-41FB-B193-AB6A570B563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B57F7990-5B14-43B9-ABEC-EF64D63D6D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AD8A8582-5314-4A05-84A9-FCE9D96D9B7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>
              <a:extLst>
                <a:ext uri="{FF2B5EF4-FFF2-40B4-BE49-F238E27FC236}">
                  <a16:creationId xmlns:a16="http://schemas.microsoft.com/office/drawing/2014/main" id="{FBAF7085-3FE1-4ABF-9581-0D1475EEDB2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D86F631-437D-4E55-BC93-CBA0214938AA}"/>
              </a:ext>
            </a:extLst>
          </p:cNvPr>
          <p:cNvSpPr txBox="1"/>
          <p:nvPr/>
        </p:nvSpPr>
        <p:spPr>
          <a:xfrm>
            <a:off x="0" y="-1"/>
            <a:ext cx="12175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3. Измерение с</a:t>
            </a:r>
            <a:br>
              <a:rPr lang="ru-RU" sz="2400" dirty="0"/>
            </a:br>
            <a:r>
              <a:rPr lang="ru-RU" sz="2400" dirty="0"/>
              <a:t>помощью осциллографа и двух датчиков из фольгированного скотча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659E674-D02E-448C-9BC4-F274200FF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92" y="896468"/>
            <a:ext cx="12204191" cy="596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61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5CA8F36-A092-44B7-A1AF-02764842D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Измерение с</a:t>
            </a:r>
            <a:b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помощью осциллографа и двух датчиков из фольгированного скотча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Таблица 9">
                <a:extLst>
                  <a:ext uri="{FF2B5EF4-FFF2-40B4-BE49-F238E27FC236}">
                    <a16:creationId xmlns:a16="http://schemas.microsoft.com/office/drawing/2014/main" id="{1C643BBD-01D5-4517-A634-01C1F6402985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452966297"/>
                  </p:ext>
                </p:extLst>
              </p:nvPr>
            </p:nvGraphicFramePr>
            <p:xfrm>
              <a:off x="1285874" y="2419350"/>
              <a:ext cx="9904932" cy="3311652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2476233">
                      <a:extLst>
                        <a:ext uri="{9D8B030D-6E8A-4147-A177-3AD203B41FA5}">
                          <a16:colId xmlns:a16="http://schemas.microsoft.com/office/drawing/2014/main" val="1517755082"/>
                        </a:ext>
                      </a:extLst>
                    </a:gridCol>
                    <a:gridCol w="2476233">
                      <a:extLst>
                        <a:ext uri="{9D8B030D-6E8A-4147-A177-3AD203B41FA5}">
                          <a16:colId xmlns:a16="http://schemas.microsoft.com/office/drawing/2014/main" val="2446386500"/>
                        </a:ext>
                      </a:extLst>
                    </a:gridCol>
                    <a:gridCol w="2476233">
                      <a:extLst>
                        <a:ext uri="{9D8B030D-6E8A-4147-A177-3AD203B41FA5}">
                          <a16:colId xmlns:a16="http://schemas.microsoft.com/office/drawing/2014/main" val="3308918160"/>
                        </a:ext>
                      </a:extLst>
                    </a:gridCol>
                    <a:gridCol w="2476233">
                      <a:extLst>
                        <a:ext uri="{9D8B030D-6E8A-4147-A177-3AD203B41FA5}">
                          <a16:colId xmlns:a16="http://schemas.microsoft.com/office/drawing/2014/main" val="1854486728"/>
                        </a:ext>
                      </a:extLst>
                    </a:gridCol>
                  </a:tblGrid>
                  <a:tr h="662178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номер измерения</a:t>
                          </a:r>
                        </a:p>
                      </a:txBody>
                      <a:tcPr marL="7620" marR="7620" marT="762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время пролета, мс</a:t>
                          </a:r>
                        </a:p>
                      </a:txBody>
                      <a:tcPr marL="7620" marR="7620" marT="762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скорость по фольге, м/с</a:t>
                          </a:r>
                        </a:p>
                      </a:txBody>
                      <a:tcPr marL="7620" marR="7620" marT="762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скорость по маятнику, м/с</a:t>
                          </a:r>
                        </a:p>
                      </a:txBody>
                      <a:tcPr marL="7620" marR="7620" marT="7620" anchor="b"/>
                    </a:tc>
                    <a:extLst>
                      <a:ext uri="{0D108BD9-81ED-4DB2-BD59-A6C34878D82A}">
                        <a16:rowId xmlns:a16="http://schemas.microsoft.com/office/drawing/2014/main" val="3100351803"/>
                      </a:ext>
                    </a:extLst>
                  </a:tr>
                  <a:tr h="662178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7620" marR="7620" marT="762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2,645</a:t>
                          </a:r>
                        </a:p>
                      </a:txBody>
                      <a:tcPr marL="7620" marR="7620" marT="762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151,23</a:t>
                          </a:r>
                        </a:p>
                      </a:txBody>
                      <a:tcPr marL="7620" marR="7620" marT="762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147,69</a:t>
                          </a:r>
                        </a:p>
                      </a:txBody>
                      <a:tcPr marL="7620" marR="7620" marT="7620" anchor="b"/>
                    </a:tc>
                    <a:extLst>
                      <a:ext uri="{0D108BD9-81ED-4DB2-BD59-A6C34878D82A}">
                        <a16:rowId xmlns:a16="http://schemas.microsoft.com/office/drawing/2014/main" val="2801628125"/>
                      </a:ext>
                    </a:extLst>
                  </a:tr>
                  <a:tr h="662178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7620" marR="7620" marT="762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2,625</a:t>
                          </a:r>
                        </a:p>
                      </a:txBody>
                      <a:tcPr marL="7620" marR="7620" marT="762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152,38</a:t>
                          </a:r>
                        </a:p>
                      </a:txBody>
                      <a:tcPr marL="7620" marR="7620" marT="762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156,57</a:t>
                          </a:r>
                        </a:p>
                      </a:txBody>
                      <a:tcPr marL="7620" marR="7620" marT="7620" anchor="b"/>
                    </a:tc>
                    <a:extLst>
                      <a:ext uri="{0D108BD9-81ED-4DB2-BD59-A6C34878D82A}">
                        <a16:rowId xmlns:a16="http://schemas.microsoft.com/office/drawing/2014/main" val="522315634"/>
                      </a:ext>
                    </a:extLst>
                  </a:tr>
                  <a:tr h="662178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7620" marR="7620" marT="762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2,655</a:t>
                          </a:r>
                        </a:p>
                      </a:txBody>
                      <a:tcPr marL="7620" marR="7620" marT="762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150,66</a:t>
                          </a:r>
                        </a:p>
                      </a:txBody>
                      <a:tcPr marL="7620" marR="7620" marT="762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145,94</a:t>
                          </a:r>
                        </a:p>
                      </a:txBody>
                      <a:tcPr marL="7620" marR="7620" marT="7620" anchor="b"/>
                    </a:tc>
                    <a:extLst>
                      <a:ext uri="{0D108BD9-81ED-4DB2-BD59-A6C34878D82A}">
                        <a16:rowId xmlns:a16="http://schemas.microsoft.com/office/drawing/2014/main" val="3923311043"/>
                      </a:ext>
                    </a:extLst>
                  </a:tr>
                  <a:tr h="662178">
                    <a:tc>
                      <a:txBody>
                        <a:bodyPr/>
                        <a:lstStyle/>
                        <a:p>
                          <a:pPr algn="r" fontAlgn="b"/>
                          <a:endParaRPr lang="ru-R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Среднее значение:</a:t>
                          </a:r>
                        </a:p>
                      </a:txBody>
                      <a:tcPr marL="7620" marR="7620" marT="762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151</m:t>
                                </m:r>
                                <m:r>
                                  <a:rPr lang="ru-RU" sz="20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±2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ru-RU" sz="20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0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м</m:t>
                                    </m:r>
                                  </m:num>
                                  <m:den>
                                    <m:r>
                                      <a:rPr lang="ru-RU" sz="20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endParaRPr lang="ru-R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anchor="b"/>
                    </a:tc>
                    <a:extLst>
                      <a:ext uri="{0D108BD9-81ED-4DB2-BD59-A6C34878D82A}">
                        <a16:rowId xmlns:a16="http://schemas.microsoft.com/office/drawing/2014/main" val="16672391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5" name="Таблица 9">
                <a:extLst>
                  <a:ext uri="{FF2B5EF4-FFF2-40B4-BE49-F238E27FC236}">
                    <a16:creationId xmlns:a16="http://schemas.microsoft.com/office/drawing/2014/main" id="{1C643BBD-01D5-4517-A634-01C1F6402985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452966297"/>
                  </p:ext>
                </p:extLst>
              </p:nvPr>
            </p:nvGraphicFramePr>
            <p:xfrm>
              <a:off x="1285874" y="2419350"/>
              <a:ext cx="9904932" cy="3311652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2476233">
                      <a:extLst>
                        <a:ext uri="{9D8B030D-6E8A-4147-A177-3AD203B41FA5}">
                          <a16:colId xmlns:a16="http://schemas.microsoft.com/office/drawing/2014/main" val="1517755082"/>
                        </a:ext>
                      </a:extLst>
                    </a:gridCol>
                    <a:gridCol w="2476233">
                      <a:extLst>
                        <a:ext uri="{9D8B030D-6E8A-4147-A177-3AD203B41FA5}">
                          <a16:colId xmlns:a16="http://schemas.microsoft.com/office/drawing/2014/main" val="2446386500"/>
                        </a:ext>
                      </a:extLst>
                    </a:gridCol>
                    <a:gridCol w="2476233">
                      <a:extLst>
                        <a:ext uri="{9D8B030D-6E8A-4147-A177-3AD203B41FA5}">
                          <a16:colId xmlns:a16="http://schemas.microsoft.com/office/drawing/2014/main" val="3308918160"/>
                        </a:ext>
                      </a:extLst>
                    </a:gridCol>
                    <a:gridCol w="2476233">
                      <a:extLst>
                        <a:ext uri="{9D8B030D-6E8A-4147-A177-3AD203B41FA5}">
                          <a16:colId xmlns:a16="http://schemas.microsoft.com/office/drawing/2014/main" val="1854486728"/>
                        </a:ext>
                      </a:extLst>
                    </a:gridCol>
                  </a:tblGrid>
                  <a:tr h="6629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номер измерения</a:t>
                          </a:r>
                        </a:p>
                      </a:txBody>
                      <a:tcPr marL="7620" marR="7620" marT="762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время пролета, мс</a:t>
                          </a:r>
                        </a:p>
                      </a:txBody>
                      <a:tcPr marL="7620" marR="7620" marT="762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скорость по фольге, м/с</a:t>
                          </a:r>
                        </a:p>
                      </a:txBody>
                      <a:tcPr marL="7620" marR="7620" marT="762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скорость по маятнику, м/с</a:t>
                          </a:r>
                        </a:p>
                      </a:txBody>
                      <a:tcPr marL="7620" marR="7620" marT="7620" anchor="b"/>
                    </a:tc>
                    <a:extLst>
                      <a:ext uri="{0D108BD9-81ED-4DB2-BD59-A6C34878D82A}">
                        <a16:rowId xmlns:a16="http://schemas.microsoft.com/office/drawing/2014/main" val="3100351803"/>
                      </a:ext>
                    </a:extLst>
                  </a:tr>
                  <a:tr h="662178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7620" marR="7620" marT="762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2,645</a:t>
                          </a:r>
                        </a:p>
                      </a:txBody>
                      <a:tcPr marL="7620" marR="7620" marT="762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151,23</a:t>
                          </a:r>
                        </a:p>
                      </a:txBody>
                      <a:tcPr marL="7620" marR="7620" marT="762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147,69</a:t>
                          </a:r>
                        </a:p>
                      </a:txBody>
                      <a:tcPr marL="7620" marR="7620" marT="7620" anchor="b"/>
                    </a:tc>
                    <a:extLst>
                      <a:ext uri="{0D108BD9-81ED-4DB2-BD59-A6C34878D82A}">
                        <a16:rowId xmlns:a16="http://schemas.microsoft.com/office/drawing/2014/main" val="2801628125"/>
                      </a:ext>
                    </a:extLst>
                  </a:tr>
                  <a:tr h="662178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7620" marR="7620" marT="762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2,625</a:t>
                          </a:r>
                        </a:p>
                      </a:txBody>
                      <a:tcPr marL="7620" marR="7620" marT="762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152,38</a:t>
                          </a:r>
                        </a:p>
                      </a:txBody>
                      <a:tcPr marL="7620" marR="7620" marT="762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156,57</a:t>
                          </a:r>
                        </a:p>
                      </a:txBody>
                      <a:tcPr marL="7620" marR="7620" marT="7620" anchor="b"/>
                    </a:tc>
                    <a:extLst>
                      <a:ext uri="{0D108BD9-81ED-4DB2-BD59-A6C34878D82A}">
                        <a16:rowId xmlns:a16="http://schemas.microsoft.com/office/drawing/2014/main" val="522315634"/>
                      </a:ext>
                    </a:extLst>
                  </a:tr>
                  <a:tr h="662178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7620" marR="7620" marT="762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2,655</a:t>
                          </a:r>
                        </a:p>
                      </a:txBody>
                      <a:tcPr marL="7620" marR="7620" marT="762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150,66</a:t>
                          </a:r>
                        </a:p>
                      </a:txBody>
                      <a:tcPr marL="7620" marR="7620" marT="762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145,94</a:t>
                          </a:r>
                        </a:p>
                      </a:txBody>
                      <a:tcPr marL="7620" marR="7620" marT="7620" anchor="b"/>
                    </a:tc>
                    <a:extLst>
                      <a:ext uri="{0D108BD9-81ED-4DB2-BD59-A6C34878D82A}">
                        <a16:rowId xmlns:a16="http://schemas.microsoft.com/office/drawing/2014/main" val="3923311043"/>
                      </a:ext>
                    </a:extLst>
                  </a:tr>
                  <a:tr h="662178">
                    <a:tc>
                      <a:txBody>
                        <a:bodyPr/>
                        <a:lstStyle/>
                        <a:p>
                          <a:pPr algn="r" fontAlgn="b"/>
                          <a:endParaRPr lang="ru-R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Среднее значение:</a:t>
                          </a:r>
                        </a:p>
                      </a:txBody>
                      <a:tcPr marL="7620" marR="7620" marT="762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anchor="b">
                        <a:blipFill>
                          <a:blip r:embed="rId3"/>
                          <a:stretch>
                            <a:fillRect l="-200000" t="-410092" r="-100246" b="-1082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endParaRPr lang="ru-R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anchor="b"/>
                    </a:tc>
                    <a:extLst>
                      <a:ext uri="{0D108BD9-81ED-4DB2-BD59-A6C34878D82A}">
                        <a16:rowId xmlns:a16="http://schemas.microsoft.com/office/drawing/2014/main" val="16672391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786B5F68-ACB3-4D31-A4B6-57704B09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FEDAD6-C945-42B7-A75D-3E6B628F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rtlCol="0"/>
          <a:lstStyle/>
          <a:p>
            <a:pPr rtl="0"/>
            <a:r>
              <a:rPr lang="ru-RU" dirty="0"/>
              <a:t>Измерение скорости пули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D6BEA5-FCD0-4EA7-B1B6-79D21153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ru-RU" smtClean="0"/>
              <a:pPr rtl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518852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1607913_TF33780407_Win32.potx" id="{82615611-3AB5-4D98-872A-1E2A17C7FB3F}" vid="{72F3B573-31D2-441B-96D2-4C78B5C5F0F1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E5C9C91-7BEA-497B-8B74-808BB0864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9FD94B-CF2B-4485-954E-6805E96E51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8316A4-DB9D-4B40-83D1-0433996D54B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Sine</Template>
  <TotalTime>291</TotalTime>
  <Words>691</Words>
  <Application>Microsoft Office PowerPoint</Application>
  <PresentationFormat>Широкоэкранный</PresentationFormat>
  <Paragraphs>197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Avenir Next LT Pro</vt:lpstr>
      <vt:lpstr>Calibri</vt:lpstr>
      <vt:lpstr>Cambria Math</vt:lpstr>
      <vt:lpstr>Posterama</vt:lpstr>
      <vt:lpstr>Times New Roman</vt:lpstr>
      <vt:lpstr>SineVTI</vt:lpstr>
      <vt:lpstr>Презентация PowerPoint</vt:lpstr>
      <vt:lpstr>Цель и оборудование </vt:lpstr>
      <vt:lpstr>Презентация PowerPoint</vt:lpstr>
      <vt:lpstr>Вывод формулы для рассчёта скорости пули по поступательному движению баллистического маятника </vt:lpstr>
      <vt:lpstr>2. Измерение с помощью осциллографа и контактов из фольгированного скотча</vt:lpstr>
      <vt:lpstr>2. Измерение с помощью осциллографа и контактов из фольгированного скотча</vt:lpstr>
      <vt:lpstr>Измерение с помощью осциллографа и двух датчиков из фольгированного скотча</vt:lpstr>
      <vt:lpstr>Измерение с помощью осциллографа и двух датчиков из фольгированного скотча</vt:lpstr>
      <vt:lpstr>3. Измерение с помощью осциллографа и двух датчиков из фольгированного скотча</vt:lpstr>
      <vt:lpstr>Измерение с помощью осциллографа и двух датчиков из фольгированного скотча</vt:lpstr>
      <vt:lpstr>Величины с учётом погрешности</vt:lpstr>
      <vt:lpstr>Формулы для рассчёта погрешности</vt:lpstr>
      <vt:lpstr>Спасибо</vt:lpstr>
      <vt:lpstr>Раздел </vt:lpstr>
      <vt:lpstr>Сводка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Даниил</dc:creator>
  <cp:lastModifiedBy>Даниил</cp:lastModifiedBy>
  <cp:revision>36</cp:revision>
  <dcterms:created xsi:type="dcterms:W3CDTF">2023-09-22T16:27:47Z</dcterms:created>
  <dcterms:modified xsi:type="dcterms:W3CDTF">2023-09-22T21:20:38Z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