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XML Stream/Replicator </a:t>
            </a:r>
            <a:r>
              <a:rPr lang="en-US" sz="3100" dirty="0" smtClean="0"/>
              <a:t>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Belyaev </a:t>
            </a:r>
            <a:r>
              <a:rPr lang="en-US" sz="2400" dirty="0" smtClean="0"/>
              <a:t>Kirill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000" dirty="0"/>
              <a:t>Department of Computer </a:t>
            </a:r>
            <a:r>
              <a:rPr lang="en-US" sz="2000" dirty="0" smtClean="0"/>
              <a:t>Science</a:t>
            </a:r>
            <a:endParaRPr lang="en-US" sz="2000" dirty="0"/>
          </a:p>
          <a:p>
            <a:pPr algn="ctr"/>
            <a:r>
              <a:rPr lang="en-US" sz="2000" dirty="0"/>
              <a:t> Colorado State </a:t>
            </a:r>
            <a:r>
              <a:rPr lang="en-US" sz="2000" dirty="0" smtClean="0"/>
              <a:t>University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Fort </a:t>
            </a:r>
            <a:r>
              <a:rPr lang="en-US" sz="2000" dirty="0" smtClean="0"/>
              <a:t>Collins, CO, </a:t>
            </a:r>
            <a:r>
              <a:rPr lang="en-US" sz="2000" dirty="0" smtClean="0"/>
              <a:t>USA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1600" dirty="0" smtClean="0"/>
              <a:t>With a number of slides borrowed from </a:t>
            </a:r>
            <a:r>
              <a:rPr lang="en-US" sz="1600" dirty="0"/>
              <a:t>Roberto </a:t>
            </a:r>
            <a:r>
              <a:rPr lang="en-US" sz="1600" dirty="0" err="1" smtClean="0"/>
              <a:t>Baldoni</a:t>
            </a:r>
            <a:r>
              <a:rPr lang="en-US" sz="1600" dirty="0" smtClean="0"/>
              <a:t> (2005)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9" name="Picture 8" descr="telescope-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42" y="4767444"/>
            <a:ext cx="1495117" cy="10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</a:t>
            </a:r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</a:t>
            </a:r>
            <a:r>
              <a:rPr lang="en-US" dirty="0" smtClean="0"/>
              <a:t>broker</a:t>
            </a:r>
            <a:r>
              <a:rPr lang="en-US" dirty="0" smtClean="0"/>
              <a:t> </a:t>
            </a:r>
            <a:r>
              <a:rPr lang="en-US" dirty="0" smtClean="0"/>
              <a:t>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telescope-deployment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85795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5577</TotalTime>
  <Words>2396</Words>
  <Application>Microsoft Macintosh PowerPoint</Application>
  <PresentationFormat>On-screen Show (4:3)</PresentationFormat>
  <Paragraphs>258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TeleScope  XML Stream/Replicator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Features</vt:lpstr>
      <vt:lpstr>TeleScope Features</vt:lpstr>
      <vt:lpstr>TeleScope Features</vt:lpstr>
      <vt:lpstr>TeleScope Features</vt:lpstr>
      <vt:lpstr>Language operators</vt:lpstr>
      <vt:lpstr>Language operators – CIDR Preﬁx match </vt:lpstr>
      <vt:lpstr>Simple/complex expressions</vt:lpstr>
      <vt:lpstr>Example XML Message</vt:lpstr>
      <vt:lpstr>TeleScope Architecture</vt:lpstr>
      <vt:lpstr>TeleScope Architecture</vt:lpstr>
      <vt:lpstr>TeleScope Architecture</vt:lpstr>
      <vt:lpstr>TeleScope Architecture</vt:lpstr>
      <vt:lpstr>TeleScope distributed content filtering</vt:lpstr>
      <vt:lpstr>TeleScope content mesh topology</vt:lpstr>
      <vt:lpstr>Deployment Scenarios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128</cp:revision>
  <dcterms:created xsi:type="dcterms:W3CDTF">2012-09-21T04:24:21Z</dcterms:created>
  <dcterms:modified xsi:type="dcterms:W3CDTF">2014-06-01T19:38:58Z</dcterms:modified>
</cp:coreProperties>
</file>