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32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3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1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EDFFC0-371C-4635-80FB-C8F6C4AEDB2C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1092-A13D-4979-A1BF-5D948BBC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3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Legend of </a:t>
            </a:r>
            <a:r>
              <a:rPr lang="en-US" dirty="0" err="1" smtClean="0"/>
              <a:t>Zorldo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Robert Davis, Richard </a:t>
            </a:r>
            <a:r>
              <a:rPr lang="en-US" dirty="0" err="1" smtClean="0"/>
              <a:t>Muri</a:t>
            </a:r>
            <a:r>
              <a:rPr lang="en-US" dirty="0" smtClean="0"/>
              <a:t>, Andrew </a:t>
            </a:r>
            <a:r>
              <a:rPr lang="en-US" dirty="0" err="1" smtClean="0"/>
              <a:t>Mele</a:t>
            </a:r>
            <a:r>
              <a:rPr lang="en-US" dirty="0" smtClean="0"/>
              <a:t>, Daniela Garcia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Our project was designed around a basic user interface.</a:t>
            </a:r>
          </a:p>
          <a:p>
            <a:r>
              <a:rPr lang="en-US" dirty="0" smtClean="0"/>
              <a:t>Users can move using the arrow keys but still can enter commands using the keyboard</a:t>
            </a:r>
          </a:p>
          <a:p>
            <a:r>
              <a:rPr lang="en-US" dirty="0" smtClean="0"/>
              <a:t>All items that are picked up are put in the pocket which is displayed on the right side of the UI</a:t>
            </a:r>
          </a:p>
          <a:p>
            <a:r>
              <a:rPr lang="en-US" dirty="0" smtClean="0"/>
              <a:t>The recent commands are displayed using a queue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4" y="2375065"/>
            <a:ext cx="6325973" cy="27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Lank begins in a dungeon and must fight his way to </a:t>
            </a:r>
            <a:r>
              <a:rPr lang="en-US" dirty="0" err="1" smtClean="0"/>
              <a:t>Ganondalf</a:t>
            </a:r>
            <a:r>
              <a:rPr lang="en-US" dirty="0" smtClean="0"/>
              <a:t> to rescue the Princess </a:t>
            </a:r>
            <a:r>
              <a:rPr lang="en-US" dirty="0" err="1" smtClean="0"/>
              <a:t>Zorldo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must stab, slash and …stab his way to victory</a:t>
            </a:r>
          </a:p>
          <a:p>
            <a:r>
              <a:rPr lang="en-US" dirty="0" smtClean="0"/>
              <a:t>He can regain health from hearts and fairies.</a:t>
            </a:r>
          </a:p>
          <a:p>
            <a:r>
              <a:rPr lang="en-US" dirty="0" smtClean="0"/>
              <a:t>He gets rupees from pots and chests; the more rupees he has the better</a:t>
            </a:r>
          </a:p>
        </p:txBody>
      </p:sp>
    </p:spTree>
    <p:extLst>
      <p:ext uri="{BB962C8B-B14F-4D97-AF65-F5344CB8AC3E}">
        <p14:creationId xmlns:p14="http://schemas.microsoft.com/office/powerpoint/2010/main" val="25198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 – displays commands</a:t>
            </a:r>
          </a:p>
          <a:p>
            <a:r>
              <a:rPr lang="en-US" dirty="0" smtClean="0"/>
              <a:t>Examine – examine a feature of the game</a:t>
            </a:r>
          </a:p>
          <a:p>
            <a:r>
              <a:rPr lang="en-US" dirty="0" smtClean="0"/>
              <a:t>Use – use an item in your pocket</a:t>
            </a:r>
          </a:p>
          <a:p>
            <a:r>
              <a:rPr lang="en-US" dirty="0" smtClean="0"/>
              <a:t>Open – opens chests or doors</a:t>
            </a:r>
          </a:p>
          <a:p>
            <a:r>
              <a:rPr lang="en-US" dirty="0" smtClean="0"/>
              <a:t>Save – saves the current game</a:t>
            </a:r>
          </a:p>
          <a:p>
            <a:r>
              <a:rPr lang="en-US" dirty="0" smtClean="0"/>
              <a:t>Load – loads the last game</a:t>
            </a:r>
          </a:p>
          <a:p>
            <a:r>
              <a:rPr lang="en-US" dirty="0" smtClean="0"/>
              <a:t>Fight – fights the enemy …or pot in the given direction</a:t>
            </a:r>
          </a:p>
          <a:p>
            <a:r>
              <a:rPr lang="en-US" dirty="0" smtClean="0"/>
              <a:t>Equip – equip item from pocket </a:t>
            </a:r>
            <a:endParaRPr lang="en-US" dirty="0" smtClean="0"/>
          </a:p>
          <a:p>
            <a:r>
              <a:rPr lang="en-US" dirty="0" smtClean="0"/>
              <a:t>Map – Displays a map of the dungeon, but only if you have the item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588822"/>
            <a:ext cx="6405104" cy="23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A5A5A5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200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The Legend of Zorldo</vt:lpstr>
      <vt:lpstr>Major points</vt:lpstr>
      <vt:lpstr>Basic gameplay</vt:lpstr>
      <vt:lpstr>Command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Zorldo</dc:title>
  <dc:creator>Robert Davis</dc:creator>
  <cp:lastModifiedBy>Daniel S Garcia</cp:lastModifiedBy>
  <cp:revision>10</cp:revision>
  <dcterms:created xsi:type="dcterms:W3CDTF">2015-03-11T04:08:22Z</dcterms:created>
  <dcterms:modified xsi:type="dcterms:W3CDTF">2015-03-11T15:51:08Z</dcterms:modified>
</cp:coreProperties>
</file>