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60" r:id="rId5"/>
    <p:sldId id="257" r:id="rId6"/>
    <p:sldId id="258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006C31"/>
    <a:srgbClr val="007635"/>
    <a:srgbClr val="009644"/>
    <a:srgbClr val="009242"/>
    <a:srgbClr val="00863D"/>
    <a:srgbClr val="009A46"/>
    <a:srgbClr val="4472C4"/>
    <a:srgbClr val="2FA6FF"/>
    <a:srgbClr val="0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095-68FC-4703-BC1E-1272BF2B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5F1CA-1A3B-40E1-9CED-45841DFA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B480-E4AE-4185-B8E3-307BE501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FAB0-DDB5-4E27-82E0-A199CF2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F34D-4778-4BBB-A7BA-D8FAC425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5609-BB96-4ABA-90DC-35EE71C5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730C9-BCCD-41F8-A038-EEA9CEAE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0B33-770B-46C7-8056-7ED6FD70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C8BF-F11F-41FE-A3F6-8A269ECB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F685-4797-4FB8-88EF-6A744EA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0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52795-E667-4AEC-8AC2-5A3AD16E0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B9A01-D34B-448D-A011-CFFE3BAC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34EB-4045-4321-949A-CC0623B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10C8-3040-4122-8284-88879B74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C5FF-DBEB-497D-9F4F-25BEA14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F98C-9601-4B4D-96FC-0CCFCDF6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2E01-2127-4AA4-9E0A-DF15350B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1ED6-C90D-4714-9EC8-D1A3794E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F96B-C27A-4EA9-B7A5-7554875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D906-45C7-497C-83DF-3AF132D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710D-0479-4F4E-B93E-1B03FE60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EA16-E9CF-4404-9533-14B2B74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7A63-6605-4C70-B423-FC41952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14EE-9BDA-40EF-B756-A25110D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CE8A-E71C-4435-8EAD-2853195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5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60A0-ECE1-4E38-BC5E-E809F1B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6400-28D5-42B0-B24C-86499A04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AEF9-8BF7-43E3-8017-FD2965AE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1151-B1A1-469E-9C38-EB63EBAD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E5CE-70AE-4AD2-9251-405170F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58C6F-AF7D-455F-8374-9F32E9B8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0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31D1-A37D-4652-8662-5C353BA1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9C553-7F55-401A-B44E-1C2B6A0C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41AD2-18BB-4B58-936A-E16270A0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AB7C-69CB-44E1-8A17-E64BBAE9F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1439-A0CC-436A-BD80-67822097E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BF3AC-F44F-4834-9481-E90F7E8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E36CD-0370-431D-8D79-0D98B341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93E3D-CCC2-47D0-89C8-65CF66E3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5423-3348-4F26-B965-4145CB67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1888-92CA-4DDC-94EA-5023DCAF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CEE0-37D8-4A33-BC6E-0561EFB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ECDBF-316C-4B8C-9B6E-DC0CF374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EA2E-67C5-4135-B670-C3CCD904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A437-6FED-4430-883F-2B86FB09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8398-66B3-4F7C-BAD5-6BF38FE9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D81D-C1C5-4D4C-9987-FF0A1556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E31B-7154-4C19-B1EB-E7C96BE1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DA19-7947-4442-9F8C-0F0BB6EC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CB2E-430C-4AC7-B796-DC696B6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B567-11F3-46A4-9AF3-AFD94DA3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9662-317D-4F6E-A868-9AC2806A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2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EF75-A17B-4422-944D-563CBEFA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DDF69-214A-47C7-ADA2-C7FD1C89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89AD5-E905-49EE-8887-8110A8E6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B87C-FBF5-4B25-9794-5014894C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A05C-5F97-496C-BBEB-5BE67E67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312C-7E8C-4C0E-AE3E-C98A80E7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4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75420-BBDA-4F5F-807B-D33A3B64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8A61-B469-4047-928D-BB8194A7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7274-8470-473F-93DE-F696E2C4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041F-C681-470D-ABA5-071544A4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77F8-99D1-46A6-A20B-CC71AF803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9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45EDE11-4A27-4881-9CF5-E7B908F82D6F}"/>
              </a:ext>
            </a:extLst>
          </p:cNvPr>
          <p:cNvSpPr/>
          <p:nvPr/>
        </p:nvSpPr>
        <p:spPr>
          <a:xfrm>
            <a:off x="7743059" y="2748317"/>
            <a:ext cx="3211451" cy="22949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00C097C-65AB-4438-8A1A-AD05BC3EF771}"/>
              </a:ext>
            </a:extLst>
          </p:cNvPr>
          <p:cNvSpPr/>
          <p:nvPr/>
        </p:nvSpPr>
        <p:spPr>
          <a:xfrm rot="12438474">
            <a:off x="7061750" y="3629037"/>
            <a:ext cx="1630680" cy="1115757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7B6CA78-0E10-432B-A166-0C7FA2F79EA2}"/>
              </a:ext>
            </a:extLst>
          </p:cNvPr>
          <p:cNvSpPr/>
          <p:nvPr/>
        </p:nvSpPr>
        <p:spPr>
          <a:xfrm rot="12438474">
            <a:off x="7628830" y="4135163"/>
            <a:ext cx="435020" cy="195065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F7EBEE7-0E20-4910-88D7-100734C73E32}"/>
              </a:ext>
            </a:extLst>
          </p:cNvPr>
          <p:cNvSpPr/>
          <p:nvPr/>
        </p:nvSpPr>
        <p:spPr>
          <a:xfrm rot="9358394">
            <a:off x="7140224" y="877934"/>
            <a:ext cx="1275637" cy="132884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3F08525-4042-41AE-898D-62370B18727B}"/>
              </a:ext>
            </a:extLst>
          </p:cNvPr>
          <p:cNvSpPr/>
          <p:nvPr/>
        </p:nvSpPr>
        <p:spPr>
          <a:xfrm rot="1385794">
            <a:off x="7549509" y="1474190"/>
            <a:ext cx="465871" cy="41486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2FA7CF7-A567-4608-A44A-E3E1FFDACAC8}"/>
              </a:ext>
            </a:extLst>
          </p:cNvPr>
          <p:cNvSpPr/>
          <p:nvPr/>
        </p:nvSpPr>
        <p:spPr>
          <a:xfrm rot="196868">
            <a:off x="8028157" y="1055388"/>
            <a:ext cx="1275637" cy="132884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42C09C0-FCDF-4B46-AB12-363FA8A2FA2C}"/>
              </a:ext>
            </a:extLst>
          </p:cNvPr>
          <p:cNvSpPr/>
          <p:nvPr/>
        </p:nvSpPr>
        <p:spPr>
          <a:xfrm rot="13824268">
            <a:off x="8437442" y="1651644"/>
            <a:ext cx="465871" cy="41486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388C29-639C-456D-8918-6562FBA50736}"/>
              </a:ext>
            </a:extLst>
          </p:cNvPr>
          <p:cNvSpPr/>
          <p:nvPr/>
        </p:nvSpPr>
        <p:spPr>
          <a:xfrm>
            <a:off x="7241141" y="1998910"/>
            <a:ext cx="2250997" cy="216450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981475-AF72-49A6-826B-BA0AF3D81D61}"/>
              </a:ext>
            </a:extLst>
          </p:cNvPr>
          <p:cNvSpPr/>
          <p:nvPr/>
        </p:nvSpPr>
        <p:spPr>
          <a:xfrm rot="1385794">
            <a:off x="7786003" y="2746814"/>
            <a:ext cx="1310750" cy="80787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CD4672-CDDC-40EF-A62A-6C9B714C1E4E}"/>
              </a:ext>
            </a:extLst>
          </p:cNvPr>
          <p:cNvSpPr/>
          <p:nvPr/>
        </p:nvSpPr>
        <p:spPr>
          <a:xfrm rot="12438474">
            <a:off x="9257275" y="1266148"/>
            <a:ext cx="2250997" cy="216450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F8A90D-8A3E-4BD8-90B6-BFD94A0DF247}"/>
              </a:ext>
            </a:extLst>
          </p:cNvPr>
          <p:cNvSpPr/>
          <p:nvPr/>
        </p:nvSpPr>
        <p:spPr>
          <a:xfrm rot="13824268">
            <a:off x="9802137" y="2014052"/>
            <a:ext cx="1310750" cy="80787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34DB26-DEA4-4EDA-92B0-2AE0D18DFC60}"/>
              </a:ext>
            </a:extLst>
          </p:cNvPr>
          <p:cNvSpPr/>
          <p:nvPr/>
        </p:nvSpPr>
        <p:spPr>
          <a:xfrm rot="196868">
            <a:off x="9090090" y="2525130"/>
            <a:ext cx="1275637" cy="132884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B1FF332-C2B0-42E0-AA67-7C53A469D34A}"/>
              </a:ext>
            </a:extLst>
          </p:cNvPr>
          <p:cNvSpPr/>
          <p:nvPr/>
        </p:nvSpPr>
        <p:spPr>
          <a:xfrm rot="13824268">
            <a:off x="9556465" y="3020664"/>
            <a:ext cx="465871" cy="41486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019858-10EA-490D-88F4-21F004107FCC}"/>
              </a:ext>
            </a:extLst>
          </p:cNvPr>
          <p:cNvSpPr/>
          <p:nvPr/>
        </p:nvSpPr>
        <p:spPr>
          <a:xfrm rot="12438474">
            <a:off x="9867579" y="3407682"/>
            <a:ext cx="1630680" cy="1115757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CD31C6-ACC7-499E-831C-59AE812778AD}"/>
              </a:ext>
            </a:extLst>
          </p:cNvPr>
          <p:cNvSpPr/>
          <p:nvPr/>
        </p:nvSpPr>
        <p:spPr>
          <a:xfrm rot="12438474">
            <a:off x="10434659" y="3913808"/>
            <a:ext cx="435020" cy="195065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00C097C-65AB-4438-8A1A-AD05BC3EF771}"/>
              </a:ext>
            </a:extLst>
          </p:cNvPr>
          <p:cNvSpPr/>
          <p:nvPr/>
        </p:nvSpPr>
        <p:spPr>
          <a:xfrm rot="12438474">
            <a:off x="7061750" y="3629037"/>
            <a:ext cx="1630680" cy="1115757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7B6CA78-0E10-432B-A166-0C7FA2F79EA2}"/>
              </a:ext>
            </a:extLst>
          </p:cNvPr>
          <p:cNvSpPr/>
          <p:nvPr/>
        </p:nvSpPr>
        <p:spPr>
          <a:xfrm rot="12438474">
            <a:off x="7628830" y="4135163"/>
            <a:ext cx="435020" cy="195065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F7EBEE7-0E20-4910-88D7-100734C73E32}"/>
              </a:ext>
            </a:extLst>
          </p:cNvPr>
          <p:cNvSpPr/>
          <p:nvPr/>
        </p:nvSpPr>
        <p:spPr>
          <a:xfrm rot="9358394">
            <a:off x="7140224" y="877934"/>
            <a:ext cx="1275637" cy="132884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3F08525-4042-41AE-898D-62370B18727B}"/>
              </a:ext>
            </a:extLst>
          </p:cNvPr>
          <p:cNvSpPr/>
          <p:nvPr/>
        </p:nvSpPr>
        <p:spPr>
          <a:xfrm rot="1385794">
            <a:off x="7549509" y="1474190"/>
            <a:ext cx="465871" cy="41486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2FA7CF7-A567-4608-A44A-E3E1FFDACAC8}"/>
              </a:ext>
            </a:extLst>
          </p:cNvPr>
          <p:cNvSpPr/>
          <p:nvPr/>
        </p:nvSpPr>
        <p:spPr>
          <a:xfrm rot="196868">
            <a:off x="8028157" y="1055388"/>
            <a:ext cx="1275637" cy="132884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42C09C0-FCDF-4B46-AB12-363FA8A2FA2C}"/>
              </a:ext>
            </a:extLst>
          </p:cNvPr>
          <p:cNvSpPr/>
          <p:nvPr/>
        </p:nvSpPr>
        <p:spPr>
          <a:xfrm rot="13824268">
            <a:off x="8437442" y="1651644"/>
            <a:ext cx="465871" cy="41486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388C29-639C-456D-8918-6562FBA50736}"/>
              </a:ext>
            </a:extLst>
          </p:cNvPr>
          <p:cNvSpPr/>
          <p:nvPr/>
        </p:nvSpPr>
        <p:spPr>
          <a:xfrm>
            <a:off x="7241141" y="1998910"/>
            <a:ext cx="2250997" cy="216450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981475-AF72-49A6-826B-BA0AF3D81D61}"/>
              </a:ext>
            </a:extLst>
          </p:cNvPr>
          <p:cNvSpPr/>
          <p:nvPr/>
        </p:nvSpPr>
        <p:spPr>
          <a:xfrm rot="1385794">
            <a:off x="7786003" y="2746814"/>
            <a:ext cx="1310750" cy="80787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1C6BD2-B176-4576-A762-2A33F1C7EC45}"/>
              </a:ext>
            </a:extLst>
          </p:cNvPr>
          <p:cNvSpPr/>
          <p:nvPr/>
        </p:nvSpPr>
        <p:spPr>
          <a:xfrm>
            <a:off x="8707547" y="3360387"/>
            <a:ext cx="1990711" cy="1474934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3785CAE-1415-4A43-A8F7-48BE07CE5850}"/>
              </a:ext>
            </a:extLst>
          </p:cNvPr>
          <p:cNvSpPr/>
          <p:nvPr/>
        </p:nvSpPr>
        <p:spPr>
          <a:xfrm>
            <a:off x="9274628" y="3866513"/>
            <a:ext cx="531066" cy="257859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CD4672-CDDC-40EF-A62A-6C9B714C1E4E}"/>
              </a:ext>
            </a:extLst>
          </p:cNvPr>
          <p:cNvSpPr/>
          <p:nvPr/>
        </p:nvSpPr>
        <p:spPr>
          <a:xfrm rot="12438474">
            <a:off x="9257275" y="1266148"/>
            <a:ext cx="2250997" cy="216450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F8A90D-8A3E-4BD8-90B6-BFD94A0DF247}"/>
              </a:ext>
            </a:extLst>
          </p:cNvPr>
          <p:cNvSpPr/>
          <p:nvPr/>
        </p:nvSpPr>
        <p:spPr>
          <a:xfrm rot="13824268">
            <a:off x="9802137" y="2014052"/>
            <a:ext cx="1310750" cy="80787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34DB26-DEA4-4EDA-92B0-2AE0D18DFC60}"/>
              </a:ext>
            </a:extLst>
          </p:cNvPr>
          <p:cNvSpPr/>
          <p:nvPr/>
        </p:nvSpPr>
        <p:spPr>
          <a:xfrm rot="196868">
            <a:off x="9090090" y="2525130"/>
            <a:ext cx="1275637" cy="132884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B1FF332-C2B0-42E0-AA67-7C53A469D34A}"/>
              </a:ext>
            </a:extLst>
          </p:cNvPr>
          <p:cNvSpPr/>
          <p:nvPr/>
        </p:nvSpPr>
        <p:spPr>
          <a:xfrm rot="13824268">
            <a:off x="9556465" y="3020664"/>
            <a:ext cx="465871" cy="41486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019858-10EA-490D-88F4-21F004107FCC}"/>
              </a:ext>
            </a:extLst>
          </p:cNvPr>
          <p:cNvSpPr/>
          <p:nvPr/>
        </p:nvSpPr>
        <p:spPr>
          <a:xfrm rot="12438474">
            <a:off x="9867579" y="3407682"/>
            <a:ext cx="1630680" cy="1115757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CD31C6-ACC7-499E-831C-59AE812778AD}"/>
              </a:ext>
            </a:extLst>
          </p:cNvPr>
          <p:cNvSpPr/>
          <p:nvPr/>
        </p:nvSpPr>
        <p:spPr>
          <a:xfrm rot="12438474">
            <a:off x="10434659" y="3913808"/>
            <a:ext cx="435020" cy="195065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C0218B51-B30B-4930-BA89-9DB162A7C6FA}"/>
              </a:ext>
            </a:extLst>
          </p:cNvPr>
          <p:cNvSpPr/>
          <p:nvPr/>
        </p:nvSpPr>
        <p:spPr>
          <a:xfrm rot="12438474">
            <a:off x="860571" y="3713686"/>
            <a:ext cx="1630680" cy="1115757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C442F812-CA25-4B7F-BE6C-116478A6FA6B}"/>
              </a:ext>
            </a:extLst>
          </p:cNvPr>
          <p:cNvSpPr/>
          <p:nvPr/>
        </p:nvSpPr>
        <p:spPr>
          <a:xfrm rot="12438474">
            <a:off x="1427651" y="4219812"/>
            <a:ext cx="435020" cy="195065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EAD71CCA-C2A5-4688-8649-448BB4A90F41}"/>
              </a:ext>
            </a:extLst>
          </p:cNvPr>
          <p:cNvSpPr/>
          <p:nvPr/>
        </p:nvSpPr>
        <p:spPr>
          <a:xfrm>
            <a:off x="2506368" y="3445036"/>
            <a:ext cx="1990711" cy="1474934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67F39C67-87AA-4383-B3F0-79EF49F1142D}"/>
              </a:ext>
            </a:extLst>
          </p:cNvPr>
          <p:cNvSpPr/>
          <p:nvPr/>
        </p:nvSpPr>
        <p:spPr>
          <a:xfrm>
            <a:off x="3073449" y="3951162"/>
            <a:ext cx="531066" cy="257859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C9A200DB-BAE3-45F8-A94D-274FCA59A448}"/>
              </a:ext>
            </a:extLst>
          </p:cNvPr>
          <p:cNvSpPr/>
          <p:nvPr/>
        </p:nvSpPr>
        <p:spPr>
          <a:xfrm rot="12438474">
            <a:off x="3056096" y="1350797"/>
            <a:ext cx="2250997" cy="216450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6A5C053B-FE31-4CCF-9963-B8478F1AF082}"/>
              </a:ext>
            </a:extLst>
          </p:cNvPr>
          <p:cNvSpPr/>
          <p:nvPr/>
        </p:nvSpPr>
        <p:spPr>
          <a:xfrm rot="13824268">
            <a:off x="3600958" y="2098701"/>
            <a:ext cx="1310750" cy="80787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DBB02AF-98D3-40D4-B4AA-4C15D8C7BC39}"/>
              </a:ext>
            </a:extLst>
          </p:cNvPr>
          <p:cNvSpPr/>
          <p:nvPr/>
        </p:nvSpPr>
        <p:spPr>
          <a:xfrm rot="196868">
            <a:off x="2888911" y="2609779"/>
            <a:ext cx="1275637" cy="132884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80935AC0-FF99-418D-BDC1-B37A5024BB05}"/>
              </a:ext>
            </a:extLst>
          </p:cNvPr>
          <p:cNvSpPr/>
          <p:nvPr/>
        </p:nvSpPr>
        <p:spPr>
          <a:xfrm rot="13824268">
            <a:off x="3355286" y="3105313"/>
            <a:ext cx="465871" cy="41486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03E61616-27B6-4F9C-9097-FBB6114BB6FB}"/>
              </a:ext>
            </a:extLst>
          </p:cNvPr>
          <p:cNvSpPr/>
          <p:nvPr/>
        </p:nvSpPr>
        <p:spPr>
          <a:xfrm rot="12438474">
            <a:off x="3666400" y="3492331"/>
            <a:ext cx="1630680" cy="1115757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0D105D4-1E26-4386-A306-74125A8BF475}"/>
              </a:ext>
            </a:extLst>
          </p:cNvPr>
          <p:cNvSpPr/>
          <p:nvPr/>
        </p:nvSpPr>
        <p:spPr>
          <a:xfrm rot="12438474">
            <a:off x="4233480" y="3998457"/>
            <a:ext cx="435020" cy="195065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3D5A149-B9F4-4236-9DA9-358F211A3B63}"/>
              </a:ext>
            </a:extLst>
          </p:cNvPr>
          <p:cNvSpPr/>
          <p:nvPr/>
        </p:nvSpPr>
        <p:spPr>
          <a:xfrm>
            <a:off x="2235780" y="2478814"/>
            <a:ext cx="2918825" cy="1233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0B7183B-CB49-4804-97E3-63AD10705B42}"/>
              </a:ext>
            </a:extLst>
          </p:cNvPr>
          <p:cNvSpPr/>
          <p:nvPr/>
        </p:nvSpPr>
        <p:spPr>
          <a:xfrm rot="5400000">
            <a:off x="4002097" y="1983014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2FD9CF0-C5B7-45A7-B59C-23A68B2FC9CA}"/>
              </a:ext>
            </a:extLst>
          </p:cNvPr>
          <p:cNvSpPr/>
          <p:nvPr/>
        </p:nvSpPr>
        <p:spPr>
          <a:xfrm rot="16200000">
            <a:off x="1182771" y="1984986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23D5DFB-B735-491D-8F76-C2A6226FC21A}"/>
              </a:ext>
            </a:extLst>
          </p:cNvPr>
          <p:cNvSpPr/>
          <p:nvPr/>
        </p:nvSpPr>
        <p:spPr>
          <a:xfrm rot="5400000">
            <a:off x="-75450" y="19746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0FE3672-773D-4879-A3B7-87924B848F24}"/>
              </a:ext>
            </a:extLst>
          </p:cNvPr>
          <p:cNvSpPr/>
          <p:nvPr/>
        </p:nvSpPr>
        <p:spPr>
          <a:xfrm rot="5400000">
            <a:off x="5303000" y="19685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4CF64F2-1747-487C-A7A5-B934D1CF7C3C}"/>
              </a:ext>
            </a:extLst>
          </p:cNvPr>
          <p:cNvSpPr/>
          <p:nvPr/>
        </p:nvSpPr>
        <p:spPr>
          <a:xfrm>
            <a:off x="1536700" y="14097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29159B8-852B-41EB-99C9-888F7B9E14DA}"/>
              </a:ext>
            </a:extLst>
          </p:cNvPr>
          <p:cNvSpPr/>
          <p:nvPr/>
        </p:nvSpPr>
        <p:spPr>
          <a:xfrm>
            <a:off x="3683000" y="14097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88B0598-8B4E-4828-89FF-A8D586FB383F}"/>
              </a:ext>
            </a:extLst>
          </p:cNvPr>
          <p:cNvSpPr/>
          <p:nvPr/>
        </p:nvSpPr>
        <p:spPr>
          <a:xfrm>
            <a:off x="2609850" y="19685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B3BE93B-35B7-4082-8BB2-7A02EE5864B6}"/>
              </a:ext>
            </a:extLst>
          </p:cNvPr>
          <p:cNvSpPr/>
          <p:nvPr/>
        </p:nvSpPr>
        <p:spPr>
          <a:xfrm>
            <a:off x="4756150" y="19685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53C75A-8358-4BDF-A8E4-2BE274E900AF}"/>
              </a:ext>
            </a:extLst>
          </p:cNvPr>
          <p:cNvSpPr/>
          <p:nvPr/>
        </p:nvSpPr>
        <p:spPr>
          <a:xfrm>
            <a:off x="463550" y="19685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9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719D88-25C7-480E-8EF7-F89B98405D25}"/>
              </a:ext>
            </a:extLst>
          </p:cNvPr>
          <p:cNvSpPr/>
          <p:nvPr/>
        </p:nvSpPr>
        <p:spPr>
          <a:xfrm rot="5400000">
            <a:off x="1955550" y="4744700"/>
            <a:ext cx="2160000" cy="1080000"/>
          </a:xfrm>
          <a:prstGeom prst="roundRect">
            <a:avLst>
              <a:gd name="adj" fmla="val 36658"/>
            </a:avLst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747C3A-9793-49B4-9259-EB1A125C52A1}"/>
              </a:ext>
            </a:extLst>
          </p:cNvPr>
          <p:cNvSpPr/>
          <p:nvPr/>
        </p:nvSpPr>
        <p:spPr>
          <a:xfrm rot="5400000">
            <a:off x="7355550" y="4744700"/>
            <a:ext cx="2160000" cy="1080000"/>
          </a:xfrm>
          <a:prstGeom prst="roundRect">
            <a:avLst>
              <a:gd name="adj" fmla="val 36658"/>
            </a:avLst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FCC406C-E70C-4327-AFAF-87930CFD54D5}"/>
              </a:ext>
            </a:extLst>
          </p:cNvPr>
          <p:cNvSpPr/>
          <p:nvPr/>
        </p:nvSpPr>
        <p:spPr>
          <a:xfrm>
            <a:off x="3575550" y="4204700"/>
            <a:ext cx="2160000" cy="1080000"/>
          </a:xfrm>
          <a:prstGeom prst="roundRect">
            <a:avLst>
              <a:gd name="adj" fmla="val 36658"/>
            </a:avLst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0465F1-542B-4107-B6BB-76D536A9AB3E}"/>
              </a:ext>
            </a:extLst>
          </p:cNvPr>
          <p:cNvSpPr/>
          <p:nvPr/>
        </p:nvSpPr>
        <p:spPr>
          <a:xfrm>
            <a:off x="3575550" y="5284700"/>
            <a:ext cx="2160000" cy="1080000"/>
          </a:xfrm>
          <a:prstGeom prst="roundRect">
            <a:avLst>
              <a:gd name="adj" fmla="val 36658"/>
            </a:avLst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7358D6-9993-4CA3-8719-E2F5F0093FC8}"/>
              </a:ext>
            </a:extLst>
          </p:cNvPr>
          <p:cNvSpPr/>
          <p:nvPr/>
        </p:nvSpPr>
        <p:spPr>
          <a:xfrm>
            <a:off x="5735550" y="4204700"/>
            <a:ext cx="2160000" cy="1080000"/>
          </a:xfrm>
          <a:prstGeom prst="roundRect">
            <a:avLst>
              <a:gd name="adj" fmla="val 36658"/>
            </a:avLst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7DB705-64C6-47FE-A0C3-4E9BEA3F10E6}"/>
              </a:ext>
            </a:extLst>
          </p:cNvPr>
          <p:cNvSpPr/>
          <p:nvPr/>
        </p:nvSpPr>
        <p:spPr>
          <a:xfrm>
            <a:off x="5735550" y="5284700"/>
            <a:ext cx="2160000" cy="1080000"/>
          </a:xfrm>
          <a:prstGeom prst="roundRect">
            <a:avLst>
              <a:gd name="adj" fmla="val 36658"/>
            </a:avLst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AE9C13-6895-4EA1-8A48-E8B152499A39}"/>
              </a:ext>
            </a:extLst>
          </p:cNvPr>
          <p:cNvSpPr/>
          <p:nvPr/>
        </p:nvSpPr>
        <p:spPr>
          <a:xfrm rot="5400000">
            <a:off x="-75450" y="19746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00DB5F-2C2E-4688-ABCD-64D3D6596DE8}"/>
              </a:ext>
            </a:extLst>
          </p:cNvPr>
          <p:cNvSpPr/>
          <p:nvPr/>
        </p:nvSpPr>
        <p:spPr>
          <a:xfrm rot="5400000">
            <a:off x="5303000" y="19685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A5A675-B201-476E-B6BE-9001C9037E46}"/>
              </a:ext>
            </a:extLst>
          </p:cNvPr>
          <p:cNvSpPr/>
          <p:nvPr/>
        </p:nvSpPr>
        <p:spPr>
          <a:xfrm>
            <a:off x="1536700" y="14097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9A4C86-AE6C-4CBF-9438-35B1BEAADEB8}"/>
              </a:ext>
            </a:extLst>
          </p:cNvPr>
          <p:cNvSpPr/>
          <p:nvPr/>
        </p:nvSpPr>
        <p:spPr>
          <a:xfrm>
            <a:off x="3683000" y="14097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05D7B8-4D64-47D7-873A-A41CBEC61132}"/>
              </a:ext>
            </a:extLst>
          </p:cNvPr>
          <p:cNvSpPr/>
          <p:nvPr/>
        </p:nvSpPr>
        <p:spPr>
          <a:xfrm>
            <a:off x="1536700" y="25273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377FDA-87DE-4D57-BFD3-A27D7DFBE66A}"/>
              </a:ext>
            </a:extLst>
          </p:cNvPr>
          <p:cNvSpPr/>
          <p:nvPr/>
        </p:nvSpPr>
        <p:spPr>
          <a:xfrm>
            <a:off x="3683000" y="25273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B36081-BCBC-4D0D-8EB2-C64A4C103BC3}"/>
              </a:ext>
            </a:extLst>
          </p:cNvPr>
          <p:cNvSpPr/>
          <p:nvPr/>
        </p:nvSpPr>
        <p:spPr>
          <a:xfrm>
            <a:off x="2609850" y="19685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78CD7A-8277-4516-99BD-48C05940F6CA}"/>
              </a:ext>
            </a:extLst>
          </p:cNvPr>
          <p:cNvSpPr/>
          <p:nvPr/>
        </p:nvSpPr>
        <p:spPr>
          <a:xfrm>
            <a:off x="4756150" y="19685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11D85B-605E-43D9-8A39-9FEA7A4E161A}"/>
              </a:ext>
            </a:extLst>
          </p:cNvPr>
          <p:cNvSpPr/>
          <p:nvPr/>
        </p:nvSpPr>
        <p:spPr>
          <a:xfrm>
            <a:off x="463550" y="1968500"/>
            <a:ext cx="2160000" cy="108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607BE0-B2DE-4CFC-BF0A-A0D3779E2F58}"/>
              </a:ext>
            </a:extLst>
          </p:cNvPr>
          <p:cNvSpPr/>
          <p:nvPr/>
        </p:nvSpPr>
        <p:spPr>
          <a:xfrm>
            <a:off x="2495550" y="4744700"/>
            <a:ext cx="2160000" cy="1080000"/>
          </a:xfrm>
          <a:prstGeom prst="roundRect">
            <a:avLst>
              <a:gd name="adj" fmla="val 36658"/>
            </a:avLst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F16365-BFED-4027-B1BE-677FE24FF36C}"/>
              </a:ext>
            </a:extLst>
          </p:cNvPr>
          <p:cNvSpPr/>
          <p:nvPr/>
        </p:nvSpPr>
        <p:spPr>
          <a:xfrm>
            <a:off x="4655550" y="4744700"/>
            <a:ext cx="2160000" cy="1080000"/>
          </a:xfrm>
          <a:prstGeom prst="roundRect">
            <a:avLst>
              <a:gd name="adj" fmla="val 36658"/>
            </a:avLst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11CEC-6DEF-4AFE-9C32-E766573C41BB}"/>
              </a:ext>
            </a:extLst>
          </p:cNvPr>
          <p:cNvSpPr/>
          <p:nvPr/>
        </p:nvSpPr>
        <p:spPr>
          <a:xfrm>
            <a:off x="6815550" y="4744700"/>
            <a:ext cx="2160000" cy="1080000"/>
          </a:xfrm>
          <a:prstGeom prst="roundRect">
            <a:avLst>
              <a:gd name="adj" fmla="val 36658"/>
            </a:avLst>
          </a:prstGeom>
          <a:solidFill>
            <a:schemeClr val="accent4">
              <a:lumMod val="75000"/>
            </a:schemeClr>
          </a:soli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388C29-639C-456D-8918-6562FBA50736}"/>
              </a:ext>
            </a:extLst>
          </p:cNvPr>
          <p:cNvSpPr/>
          <p:nvPr/>
        </p:nvSpPr>
        <p:spPr>
          <a:xfrm>
            <a:off x="8630363" y="487251"/>
            <a:ext cx="2250997" cy="216450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981475-AF72-49A6-826B-BA0AF3D81D61}"/>
              </a:ext>
            </a:extLst>
          </p:cNvPr>
          <p:cNvSpPr/>
          <p:nvPr/>
        </p:nvSpPr>
        <p:spPr>
          <a:xfrm rot="1385794">
            <a:off x="9175225" y="1235155"/>
            <a:ext cx="1310750" cy="80787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F7EBEE7-0E20-4910-88D7-100734C73E32}"/>
              </a:ext>
            </a:extLst>
          </p:cNvPr>
          <p:cNvSpPr/>
          <p:nvPr/>
        </p:nvSpPr>
        <p:spPr>
          <a:xfrm rot="9358394">
            <a:off x="8463178" y="1746233"/>
            <a:ext cx="1275637" cy="1328849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3F08525-4042-41AE-898D-62370B18727B}"/>
              </a:ext>
            </a:extLst>
          </p:cNvPr>
          <p:cNvSpPr/>
          <p:nvPr/>
        </p:nvSpPr>
        <p:spPr>
          <a:xfrm rot="1385794">
            <a:off x="8872463" y="2342489"/>
            <a:ext cx="465871" cy="414860"/>
          </a:xfrm>
          <a:custGeom>
            <a:avLst/>
            <a:gdLst>
              <a:gd name="connsiteX0" fmla="*/ 262177 w 2250997"/>
              <a:gd name="connsiteY0" fmla="*/ 1471089 h 2164509"/>
              <a:gd name="connsiteX1" fmla="*/ 224077 w 2250997"/>
              <a:gd name="connsiteY1" fmla="*/ 1432989 h 2164509"/>
              <a:gd name="connsiteX2" fmla="*/ 178357 w 2250997"/>
              <a:gd name="connsiteY2" fmla="*/ 1364409 h 2164509"/>
              <a:gd name="connsiteX3" fmla="*/ 117397 w 2250997"/>
              <a:gd name="connsiteY3" fmla="*/ 1288209 h 2164509"/>
              <a:gd name="connsiteX4" fmla="*/ 79297 w 2250997"/>
              <a:gd name="connsiteY4" fmla="*/ 1212009 h 2164509"/>
              <a:gd name="connsiteX5" fmla="*/ 64057 w 2250997"/>
              <a:gd name="connsiteY5" fmla="*/ 1173909 h 2164509"/>
              <a:gd name="connsiteX6" fmla="*/ 48817 w 2250997"/>
              <a:gd name="connsiteY6" fmla="*/ 1143429 h 2164509"/>
              <a:gd name="connsiteX7" fmla="*/ 33577 w 2250997"/>
              <a:gd name="connsiteY7" fmla="*/ 1090089 h 2164509"/>
              <a:gd name="connsiteX8" fmla="*/ 18337 w 2250997"/>
              <a:gd name="connsiteY8" fmla="*/ 1051989 h 2164509"/>
              <a:gd name="connsiteX9" fmla="*/ 18337 w 2250997"/>
              <a:gd name="connsiteY9" fmla="*/ 579549 h 2164509"/>
              <a:gd name="connsiteX10" fmla="*/ 33577 w 2250997"/>
              <a:gd name="connsiteY10" fmla="*/ 533829 h 2164509"/>
              <a:gd name="connsiteX11" fmla="*/ 56437 w 2250997"/>
              <a:gd name="connsiteY11" fmla="*/ 480489 h 2164509"/>
              <a:gd name="connsiteX12" fmla="*/ 79297 w 2250997"/>
              <a:gd name="connsiteY12" fmla="*/ 434769 h 2164509"/>
              <a:gd name="connsiteX13" fmla="*/ 109777 w 2250997"/>
              <a:gd name="connsiteY13" fmla="*/ 373809 h 2164509"/>
              <a:gd name="connsiteX14" fmla="*/ 147877 w 2250997"/>
              <a:gd name="connsiteY14" fmla="*/ 305229 h 2164509"/>
              <a:gd name="connsiteX15" fmla="*/ 216457 w 2250997"/>
              <a:gd name="connsiteY15" fmla="*/ 229029 h 2164509"/>
              <a:gd name="connsiteX16" fmla="*/ 246937 w 2250997"/>
              <a:gd name="connsiteY16" fmla="*/ 206169 h 2164509"/>
              <a:gd name="connsiteX17" fmla="*/ 262177 w 2250997"/>
              <a:gd name="connsiteY17" fmla="*/ 168069 h 2164509"/>
              <a:gd name="connsiteX18" fmla="*/ 285037 w 2250997"/>
              <a:gd name="connsiteY18" fmla="*/ 152829 h 2164509"/>
              <a:gd name="connsiteX19" fmla="*/ 338377 w 2250997"/>
              <a:gd name="connsiteY19" fmla="*/ 107109 h 2164509"/>
              <a:gd name="connsiteX20" fmla="*/ 368857 w 2250997"/>
              <a:gd name="connsiteY20" fmla="*/ 99489 h 2164509"/>
              <a:gd name="connsiteX21" fmla="*/ 467917 w 2250997"/>
              <a:gd name="connsiteY21" fmla="*/ 69009 h 2164509"/>
              <a:gd name="connsiteX22" fmla="*/ 521257 w 2250997"/>
              <a:gd name="connsiteY22" fmla="*/ 46149 h 2164509"/>
              <a:gd name="connsiteX23" fmla="*/ 551737 w 2250997"/>
              <a:gd name="connsiteY23" fmla="*/ 38529 h 2164509"/>
              <a:gd name="connsiteX24" fmla="*/ 688897 w 2250997"/>
              <a:gd name="connsiteY24" fmla="*/ 23289 h 2164509"/>
              <a:gd name="connsiteX25" fmla="*/ 742237 w 2250997"/>
              <a:gd name="connsiteY25" fmla="*/ 8049 h 2164509"/>
              <a:gd name="connsiteX26" fmla="*/ 1237537 w 2250997"/>
              <a:gd name="connsiteY26" fmla="*/ 15669 h 2164509"/>
              <a:gd name="connsiteX27" fmla="*/ 1298497 w 2250997"/>
              <a:gd name="connsiteY27" fmla="*/ 38529 h 2164509"/>
              <a:gd name="connsiteX28" fmla="*/ 1336597 w 2250997"/>
              <a:gd name="connsiteY28" fmla="*/ 46149 h 2164509"/>
              <a:gd name="connsiteX29" fmla="*/ 1367077 w 2250997"/>
              <a:gd name="connsiteY29" fmla="*/ 53769 h 2164509"/>
              <a:gd name="connsiteX30" fmla="*/ 1504237 w 2250997"/>
              <a:gd name="connsiteY30" fmla="*/ 91869 h 2164509"/>
              <a:gd name="connsiteX31" fmla="*/ 1595677 w 2250997"/>
              <a:gd name="connsiteY31" fmla="*/ 114729 h 2164509"/>
              <a:gd name="connsiteX32" fmla="*/ 1618537 w 2250997"/>
              <a:gd name="connsiteY32" fmla="*/ 137589 h 2164509"/>
              <a:gd name="connsiteX33" fmla="*/ 1656637 w 2250997"/>
              <a:gd name="connsiteY33" fmla="*/ 145209 h 2164509"/>
              <a:gd name="connsiteX34" fmla="*/ 1694737 w 2250997"/>
              <a:gd name="connsiteY34" fmla="*/ 168069 h 2164509"/>
              <a:gd name="connsiteX35" fmla="*/ 1801417 w 2250997"/>
              <a:gd name="connsiteY35" fmla="*/ 229029 h 2164509"/>
              <a:gd name="connsiteX36" fmla="*/ 1915717 w 2250997"/>
              <a:gd name="connsiteY36" fmla="*/ 320469 h 2164509"/>
              <a:gd name="connsiteX37" fmla="*/ 1976677 w 2250997"/>
              <a:gd name="connsiteY37" fmla="*/ 381429 h 2164509"/>
              <a:gd name="connsiteX38" fmla="*/ 2007157 w 2250997"/>
              <a:gd name="connsiteY38" fmla="*/ 411909 h 2164509"/>
              <a:gd name="connsiteX39" fmla="*/ 2022397 w 2250997"/>
              <a:gd name="connsiteY39" fmla="*/ 434769 h 2164509"/>
              <a:gd name="connsiteX40" fmla="*/ 2060497 w 2250997"/>
              <a:gd name="connsiteY40" fmla="*/ 472869 h 2164509"/>
              <a:gd name="connsiteX41" fmla="*/ 2075737 w 2250997"/>
              <a:gd name="connsiteY41" fmla="*/ 495729 h 2164509"/>
              <a:gd name="connsiteX42" fmla="*/ 2106217 w 2250997"/>
              <a:gd name="connsiteY42" fmla="*/ 533829 h 2164509"/>
              <a:gd name="connsiteX43" fmla="*/ 2129077 w 2250997"/>
              <a:gd name="connsiteY43" fmla="*/ 587169 h 2164509"/>
              <a:gd name="connsiteX44" fmla="*/ 2151937 w 2250997"/>
              <a:gd name="connsiteY44" fmla="*/ 617649 h 2164509"/>
              <a:gd name="connsiteX45" fmla="*/ 2174797 w 2250997"/>
              <a:gd name="connsiteY45" fmla="*/ 686229 h 2164509"/>
              <a:gd name="connsiteX46" fmla="*/ 2182417 w 2250997"/>
              <a:gd name="connsiteY46" fmla="*/ 709089 h 2164509"/>
              <a:gd name="connsiteX47" fmla="*/ 2205277 w 2250997"/>
              <a:gd name="connsiteY47" fmla="*/ 800529 h 2164509"/>
              <a:gd name="connsiteX48" fmla="*/ 2220517 w 2250997"/>
              <a:gd name="connsiteY48" fmla="*/ 846249 h 2164509"/>
              <a:gd name="connsiteX49" fmla="*/ 2235757 w 2250997"/>
              <a:gd name="connsiteY49" fmla="*/ 937689 h 2164509"/>
              <a:gd name="connsiteX50" fmla="*/ 2250997 w 2250997"/>
              <a:gd name="connsiteY50" fmla="*/ 1059609 h 2164509"/>
              <a:gd name="connsiteX51" fmla="*/ 2243377 w 2250997"/>
              <a:gd name="connsiteY51" fmla="*/ 1669209 h 2164509"/>
              <a:gd name="connsiteX52" fmla="*/ 2228137 w 2250997"/>
              <a:gd name="connsiteY52" fmla="*/ 1737789 h 2164509"/>
              <a:gd name="connsiteX53" fmla="*/ 2197657 w 2250997"/>
              <a:gd name="connsiteY53" fmla="*/ 1791129 h 2164509"/>
              <a:gd name="connsiteX54" fmla="*/ 2174797 w 2250997"/>
              <a:gd name="connsiteY54" fmla="*/ 1844469 h 2164509"/>
              <a:gd name="connsiteX55" fmla="*/ 2151937 w 2250997"/>
              <a:gd name="connsiteY55" fmla="*/ 1867329 h 2164509"/>
              <a:gd name="connsiteX56" fmla="*/ 2090977 w 2250997"/>
              <a:gd name="connsiteY56" fmla="*/ 1943529 h 2164509"/>
              <a:gd name="connsiteX57" fmla="*/ 2037637 w 2250997"/>
              <a:gd name="connsiteY57" fmla="*/ 1996869 h 2164509"/>
              <a:gd name="connsiteX58" fmla="*/ 2014777 w 2250997"/>
              <a:gd name="connsiteY58" fmla="*/ 2004489 h 2164509"/>
              <a:gd name="connsiteX59" fmla="*/ 1946197 w 2250997"/>
              <a:gd name="connsiteY59" fmla="*/ 2042589 h 2164509"/>
              <a:gd name="connsiteX60" fmla="*/ 1869997 w 2250997"/>
              <a:gd name="connsiteY60" fmla="*/ 2088309 h 2164509"/>
              <a:gd name="connsiteX61" fmla="*/ 1816657 w 2250997"/>
              <a:gd name="connsiteY61" fmla="*/ 2103549 h 2164509"/>
              <a:gd name="connsiteX62" fmla="*/ 1778557 w 2250997"/>
              <a:gd name="connsiteY62" fmla="*/ 2118789 h 2164509"/>
              <a:gd name="connsiteX63" fmla="*/ 1740457 w 2250997"/>
              <a:gd name="connsiteY63" fmla="*/ 2126409 h 2164509"/>
              <a:gd name="connsiteX64" fmla="*/ 1694737 w 2250997"/>
              <a:gd name="connsiteY64" fmla="*/ 2141649 h 2164509"/>
              <a:gd name="connsiteX65" fmla="*/ 1580437 w 2250997"/>
              <a:gd name="connsiteY65" fmla="*/ 2156889 h 2164509"/>
              <a:gd name="connsiteX66" fmla="*/ 1557577 w 2250997"/>
              <a:gd name="connsiteY66" fmla="*/ 2164509 h 2164509"/>
              <a:gd name="connsiteX67" fmla="*/ 1237537 w 2250997"/>
              <a:gd name="connsiteY67" fmla="*/ 2156889 h 2164509"/>
              <a:gd name="connsiteX68" fmla="*/ 1214677 w 2250997"/>
              <a:gd name="connsiteY68" fmla="*/ 2149269 h 2164509"/>
              <a:gd name="connsiteX69" fmla="*/ 1161337 w 2250997"/>
              <a:gd name="connsiteY69" fmla="*/ 2141649 h 2164509"/>
              <a:gd name="connsiteX70" fmla="*/ 1138477 w 2250997"/>
              <a:gd name="connsiteY70" fmla="*/ 2134029 h 2164509"/>
              <a:gd name="connsiteX71" fmla="*/ 1107997 w 2250997"/>
              <a:gd name="connsiteY71" fmla="*/ 2126409 h 2164509"/>
              <a:gd name="connsiteX72" fmla="*/ 1085137 w 2250997"/>
              <a:gd name="connsiteY72" fmla="*/ 2111169 h 2164509"/>
              <a:gd name="connsiteX73" fmla="*/ 1062277 w 2250997"/>
              <a:gd name="connsiteY73" fmla="*/ 2103549 h 2164509"/>
              <a:gd name="connsiteX74" fmla="*/ 1031797 w 2250997"/>
              <a:gd name="connsiteY74" fmla="*/ 2080689 h 2164509"/>
              <a:gd name="connsiteX75" fmla="*/ 978457 w 2250997"/>
              <a:gd name="connsiteY75" fmla="*/ 2050209 h 2164509"/>
              <a:gd name="connsiteX76" fmla="*/ 909877 w 2250997"/>
              <a:gd name="connsiteY76" fmla="*/ 1974009 h 2164509"/>
              <a:gd name="connsiteX77" fmla="*/ 887017 w 2250997"/>
              <a:gd name="connsiteY77" fmla="*/ 1951149 h 2164509"/>
              <a:gd name="connsiteX78" fmla="*/ 871777 w 2250997"/>
              <a:gd name="connsiteY78" fmla="*/ 1928289 h 2164509"/>
              <a:gd name="connsiteX79" fmla="*/ 848917 w 2250997"/>
              <a:gd name="connsiteY79" fmla="*/ 1905429 h 2164509"/>
              <a:gd name="connsiteX80" fmla="*/ 803197 w 2250997"/>
              <a:gd name="connsiteY80" fmla="*/ 1844469 h 2164509"/>
              <a:gd name="connsiteX81" fmla="*/ 780337 w 2250997"/>
              <a:gd name="connsiteY81" fmla="*/ 1821609 h 2164509"/>
              <a:gd name="connsiteX82" fmla="*/ 749857 w 2250997"/>
              <a:gd name="connsiteY82" fmla="*/ 1768269 h 2164509"/>
              <a:gd name="connsiteX83" fmla="*/ 726997 w 2250997"/>
              <a:gd name="connsiteY83" fmla="*/ 1745409 h 2164509"/>
              <a:gd name="connsiteX84" fmla="*/ 711757 w 2250997"/>
              <a:gd name="connsiteY84" fmla="*/ 1722549 h 2164509"/>
              <a:gd name="connsiteX85" fmla="*/ 666037 w 2250997"/>
              <a:gd name="connsiteY85" fmla="*/ 1676829 h 2164509"/>
              <a:gd name="connsiteX86" fmla="*/ 620317 w 2250997"/>
              <a:gd name="connsiteY86" fmla="*/ 1638729 h 2164509"/>
              <a:gd name="connsiteX87" fmla="*/ 605077 w 2250997"/>
              <a:gd name="connsiteY87" fmla="*/ 1615869 h 2164509"/>
              <a:gd name="connsiteX88" fmla="*/ 582217 w 2250997"/>
              <a:gd name="connsiteY88" fmla="*/ 1608249 h 2164509"/>
              <a:gd name="connsiteX89" fmla="*/ 528877 w 2250997"/>
              <a:gd name="connsiteY89" fmla="*/ 1577769 h 2164509"/>
              <a:gd name="connsiteX90" fmla="*/ 506017 w 2250997"/>
              <a:gd name="connsiteY90" fmla="*/ 1570149 h 2164509"/>
              <a:gd name="connsiteX91" fmla="*/ 483157 w 2250997"/>
              <a:gd name="connsiteY91" fmla="*/ 1554909 h 2164509"/>
              <a:gd name="connsiteX92" fmla="*/ 460297 w 2250997"/>
              <a:gd name="connsiteY92" fmla="*/ 1547289 h 2164509"/>
              <a:gd name="connsiteX93" fmla="*/ 437437 w 2250997"/>
              <a:gd name="connsiteY93" fmla="*/ 1532049 h 2164509"/>
              <a:gd name="connsiteX94" fmla="*/ 391717 w 2250997"/>
              <a:gd name="connsiteY94" fmla="*/ 1516809 h 2164509"/>
              <a:gd name="connsiteX95" fmla="*/ 368857 w 2250997"/>
              <a:gd name="connsiteY95" fmla="*/ 1509189 h 2164509"/>
              <a:gd name="connsiteX96" fmla="*/ 345997 w 2250997"/>
              <a:gd name="connsiteY96" fmla="*/ 1493949 h 2164509"/>
              <a:gd name="connsiteX97" fmla="*/ 300277 w 2250997"/>
              <a:gd name="connsiteY97" fmla="*/ 1478709 h 2164509"/>
              <a:gd name="connsiteX98" fmla="*/ 262177 w 2250997"/>
              <a:gd name="connsiteY98" fmla="*/ 1471089 h 21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250997" h="2164509">
                <a:moveTo>
                  <a:pt x="262177" y="1471089"/>
                </a:moveTo>
                <a:cubicBezTo>
                  <a:pt x="249477" y="1463469"/>
                  <a:pt x="235173" y="1447112"/>
                  <a:pt x="224077" y="1432989"/>
                </a:cubicBezTo>
                <a:cubicBezTo>
                  <a:pt x="207103" y="1411385"/>
                  <a:pt x="197784" y="1383836"/>
                  <a:pt x="178357" y="1364409"/>
                </a:cubicBezTo>
                <a:cubicBezTo>
                  <a:pt x="155034" y="1341086"/>
                  <a:pt x="130214" y="1320251"/>
                  <a:pt x="117397" y="1288209"/>
                </a:cubicBezTo>
                <a:cubicBezTo>
                  <a:pt x="78249" y="1190338"/>
                  <a:pt x="129126" y="1311667"/>
                  <a:pt x="79297" y="1212009"/>
                </a:cubicBezTo>
                <a:cubicBezTo>
                  <a:pt x="73180" y="1199775"/>
                  <a:pt x="69612" y="1186408"/>
                  <a:pt x="64057" y="1173909"/>
                </a:cubicBezTo>
                <a:cubicBezTo>
                  <a:pt x="59444" y="1163529"/>
                  <a:pt x="52699" y="1154104"/>
                  <a:pt x="48817" y="1143429"/>
                </a:cubicBezTo>
                <a:cubicBezTo>
                  <a:pt x="42498" y="1126051"/>
                  <a:pt x="39425" y="1107632"/>
                  <a:pt x="33577" y="1090089"/>
                </a:cubicBezTo>
                <a:cubicBezTo>
                  <a:pt x="29252" y="1077113"/>
                  <a:pt x="23417" y="1064689"/>
                  <a:pt x="18337" y="1051989"/>
                </a:cubicBezTo>
                <a:cubicBezTo>
                  <a:pt x="-11535" y="872759"/>
                  <a:pt x="-21" y="958945"/>
                  <a:pt x="18337" y="579549"/>
                </a:cubicBezTo>
                <a:cubicBezTo>
                  <a:pt x="19113" y="563503"/>
                  <a:pt x="28497" y="549069"/>
                  <a:pt x="33577" y="533829"/>
                </a:cubicBezTo>
                <a:cubicBezTo>
                  <a:pt x="51447" y="480218"/>
                  <a:pt x="28189" y="546401"/>
                  <a:pt x="56437" y="480489"/>
                </a:cubicBezTo>
                <a:cubicBezTo>
                  <a:pt x="75366" y="436322"/>
                  <a:pt x="50009" y="478700"/>
                  <a:pt x="79297" y="434769"/>
                </a:cubicBezTo>
                <a:cubicBezTo>
                  <a:pt x="92529" y="368611"/>
                  <a:pt x="74848" y="420381"/>
                  <a:pt x="109777" y="373809"/>
                </a:cubicBezTo>
                <a:cubicBezTo>
                  <a:pt x="145361" y="326364"/>
                  <a:pt x="120737" y="348653"/>
                  <a:pt x="147877" y="305229"/>
                </a:cubicBezTo>
                <a:cubicBezTo>
                  <a:pt x="165429" y="277146"/>
                  <a:pt x="192710" y="250401"/>
                  <a:pt x="216457" y="229029"/>
                </a:cubicBezTo>
                <a:cubicBezTo>
                  <a:pt x="225897" y="220533"/>
                  <a:pt x="236777" y="213789"/>
                  <a:pt x="246937" y="206169"/>
                </a:cubicBezTo>
                <a:cubicBezTo>
                  <a:pt x="252017" y="193469"/>
                  <a:pt x="254227" y="179200"/>
                  <a:pt x="262177" y="168069"/>
                </a:cubicBezTo>
                <a:cubicBezTo>
                  <a:pt x="267500" y="160617"/>
                  <a:pt x="278002" y="158692"/>
                  <a:pt x="285037" y="152829"/>
                </a:cubicBezTo>
                <a:cubicBezTo>
                  <a:pt x="307914" y="133765"/>
                  <a:pt x="309840" y="121378"/>
                  <a:pt x="338377" y="107109"/>
                </a:cubicBezTo>
                <a:cubicBezTo>
                  <a:pt x="347744" y="102425"/>
                  <a:pt x="358697" y="102029"/>
                  <a:pt x="368857" y="99489"/>
                </a:cubicBezTo>
                <a:cubicBezTo>
                  <a:pt x="447772" y="52140"/>
                  <a:pt x="360107" y="97758"/>
                  <a:pt x="467917" y="69009"/>
                </a:cubicBezTo>
                <a:cubicBezTo>
                  <a:pt x="486608" y="64025"/>
                  <a:pt x="503078" y="52760"/>
                  <a:pt x="521257" y="46149"/>
                </a:cubicBezTo>
                <a:cubicBezTo>
                  <a:pt x="531099" y="42570"/>
                  <a:pt x="541468" y="40583"/>
                  <a:pt x="551737" y="38529"/>
                </a:cubicBezTo>
                <a:cubicBezTo>
                  <a:pt x="605944" y="27688"/>
                  <a:pt x="624984" y="28615"/>
                  <a:pt x="688897" y="23289"/>
                </a:cubicBezTo>
                <a:cubicBezTo>
                  <a:pt x="706677" y="18209"/>
                  <a:pt x="723931" y="10664"/>
                  <a:pt x="742237" y="8049"/>
                </a:cubicBezTo>
                <a:cubicBezTo>
                  <a:pt x="885646" y="-12438"/>
                  <a:pt x="1149954" y="12234"/>
                  <a:pt x="1237537" y="15669"/>
                </a:cubicBezTo>
                <a:cubicBezTo>
                  <a:pt x="1352511" y="44413"/>
                  <a:pt x="1178956" y="-1318"/>
                  <a:pt x="1298497" y="38529"/>
                </a:cubicBezTo>
                <a:cubicBezTo>
                  <a:pt x="1310784" y="42625"/>
                  <a:pt x="1323954" y="43339"/>
                  <a:pt x="1336597" y="46149"/>
                </a:cubicBezTo>
                <a:cubicBezTo>
                  <a:pt x="1346820" y="48421"/>
                  <a:pt x="1357081" y="50645"/>
                  <a:pt x="1367077" y="53769"/>
                </a:cubicBezTo>
                <a:cubicBezTo>
                  <a:pt x="1488331" y="91661"/>
                  <a:pt x="1419537" y="77752"/>
                  <a:pt x="1504237" y="91869"/>
                </a:cubicBezTo>
                <a:cubicBezTo>
                  <a:pt x="1566855" y="133614"/>
                  <a:pt x="1466207" y="71572"/>
                  <a:pt x="1595677" y="114729"/>
                </a:cubicBezTo>
                <a:cubicBezTo>
                  <a:pt x="1605900" y="118137"/>
                  <a:pt x="1608898" y="132770"/>
                  <a:pt x="1618537" y="137589"/>
                </a:cubicBezTo>
                <a:cubicBezTo>
                  <a:pt x="1630121" y="143381"/>
                  <a:pt x="1643937" y="142669"/>
                  <a:pt x="1656637" y="145209"/>
                </a:cubicBezTo>
                <a:cubicBezTo>
                  <a:pt x="1669337" y="152829"/>
                  <a:pt x="1681490" y="161445"/>
                  <a:pt x="1694737" y="168069"/>
                </a:cubicBezTo>
                <a:cubicBezTo>
                  <a:pt x="1751127" y="196264"/>
                  <a:pt x="1702111" y="129723"/>
                  <a:pt x="1801417" y="229029"/>
                </a:cubicBezTo>
                <a:cubicBezTo>
                  <a:pt x="1887289" y="314901"/>
                  <a:pt x="1844265" y="291888"/>
                  <a:pt x="1915717" y="320469"/>
                </a:cubicBezTo>
                <a:lnTo>
                  <a:pt x="1976677" y="381429"/>
                </a:lnTo>
                <a:cubicBezTo>
                  <a:pt x="1986837" y="391589"/>
                  <a:pt x="1999187" y="399954"/>
                  <a:pt x="2007157" y="411909"/>
                </a:cubicBezTo>
                <a:cubicBezTo>
                  <a:pt x="2012237" y="419529"/>
                  <a:pt x="2016366" y="427877"/>
                  <a:pt x="2022397" y="434769"/>
                </a:cubicBezTo>
                <a:cubicBezTo>
                  <a:pt x="2034224" y="448286"/>
                  <a:pt x="2048670" y="459352"/>
                  <a:pt x="2060497" y="472869"/>
                </a:cubicBezTo>
                <a:cubicBezTo>
                  <a:pt x="2066528" y="479761"/>
                  <a:pt x="2070242" y="488403"/>
                  <a:pt x="2075737" y="495729"/>
                </a:cubicBezTo>
                <a:cubicBezTo>
                  <a:pt x="2085495" y="508740"/>
                  <a:pt x="2096057" y="521129"/>
                  <a:pt x="2106217" y="533829"/>
                </a:cubicBezTo>
                <a:cubicBezTo>
                  <a:pt x="2113624" y="556051"/>
                  <a:pt x="2115625" y="565647"/>
                  <a:pt x="2129077" y="587169"/>
                </a:cubicBezTo>
                <a:cubicBezTo>
                  <a:pt x="2135808" y="597939"/>
                  <a:pt x="2144317" y="607489"/>
                  <a:pt x="2151937" y="617649"/>
                </a:cubicBezTo>
                <a:lnTo>
                  <a:pt x="2174797" y="686229"/>
                </a:lnTo>
                <a:cubicBezTo>
                  <a:pt x="2177337" y="693849"/>
                  <a:pt x="2180842" y="701213"/>
                  <a:pt x="2182417" y="709089"/>
                </a:cubicBezTo>
                <a:cubicBezTo>
                  <a:pt x="2191783" y="755917"/>
                  <a:pt x="2189164" y="748163"/>
                  <a:pt x="2205277" y="800529"/>
                </a:cubicBezTo>
                <a:cubicBezTo>
                  <a:pt x="2210001" y="815883"/>
                  <a:pt x="2216290" y="830751"/>
                  <a:pt x="2220517" y="846249"/>
                </a:cubicBezTo>
                <a:cubicBezTo>
                  <a:pt x="2227619" y="872288"/>
                  <a:pt x="2231909" y="912676"/>
                  <a:pt x="2235757" y="937689"/>
                </a:cubicBezTo>
                <a:cubicBezTo>
                  <a:pt x="2249262" y="1025469"/>
                  <a:pt x="2239051" y="940145"/>
                  <a:pt x="2250997" y="1059609"/>
                </a:cubicBezTo>
                <a:cubicBezTo>
                  <a:pt x="2248457" y="1262809"/>
                  <a:pt x="2248102" y="1466048"/>
                  <a:pt x="2243377" y="1669209"/>
                </a:cubicBezTo>
                <a:cubicBezTo>
                  <a:pt x="2242965" y="1686915"/>
                  <a:pt x="2236209" y="1718955"/>
                  <a:pt x="2228137" y="1737789"/>
                </a:cubicBezTo>
                <a:cubicBezTo>
                  <a:pt x="2188060" y="1831303"/>
                  <a:pt x="2235921" y="1714602"/>
                  <a:pt x="2197657" y="1791129"/>
                </a:cubicBezTo>
                <a:cubicBezTo>
                  <a:pt x="2181074" y="1824294"/>
                  <a:pt x="2201224" y="1807471"/>
                  <a:pt x="2174797" y="1844469"/>
                </a:cubicBezTo>
                <a:cubicBezTo>
                  <a:pt x="2168533" y="1853238"/>
                  <a:pt x="2159557" y="1859709"/>
                  <a:pt x="2151937" y="1867329"/>
                </a:cubicBezTo>
                <a:cubicBezTo>
                  <a:pt x="2136366" y="1914043"/>
                  <a:pt x="2149997" y="1884509"/>
                  <a:pt x="2090977" y="1943529"/>
                </a:cubicBezTo>
                <a:lnTo>
                  <a:pt x="2037637" y="1996869"/>
                </a:lnTo>
                <a:lnTo>
                  <a:pt x="2014777" y="2004489"/>
                </a:lnTo>
                <a:cubicBezTo>
                  <a:pt x="1944848" y="2056936"/>
                  <a:pt x="2026791" y="1999605"/>
                  <a:pt x="1946197" y="2042589"/>
                </a:cubicBezTo>
                <a:cubicBezTo>
                  <a:pt x="1920061" y="2056528"/>
                  <a:pt x="1898734" y="2081125"/>
                  <a:pt x="1869997" y="2088309"/>
                </a:cubicBezTo>
                <a:cubicBezTo>
                  <a:pt x="1845978" y="2094314"/>
                  <a:pt x="1838521" y="2095350"/>
                  <a:pt x="1816657" y="2103549"/>
                </a:cubicBezTo>
                <a:cubicBezTo>
                  <a:pt x="1803850" y="2108352"/>
                  <a:pt x="1791658" y="2114859"/>
                  <a:pt x="1778557" y="2118789"/>
                </a:cubicBezTo>
                <a:cubicBezTo>
                  <a:pt x="1766152" y="2122511"/>
                  <a:pt x="1752952" y="2123001"/>
                  <a:pt x="1740457" y="2126409"/>
                </a:cubicBezTo>
                <a:cubicBezTo>
                  <a:pt x="1724959" y="2130636"/>
                  <a:pt x="1710722" y="2140051"/>
                  <a:pt x="1694737" y="2141649"/>
                </a:cubicBezTo>
                <a:cubicBezTo>
                  <a:pt x="1647126" y="2146410"/>
                  <a:pt x="1622524" y="2146367"/>
                  <a:pt x="1580437" y="2156889"/>
                </a:cubicBezTo>
                <a:cubicBezTo>
                  <a:pt x="1572645" y="2158837"/>
                  <a:pt x="1565197" y="2161969"/>
                  <a:pt x="1557577" y="2164509"/>
                </a:cubicBezTo>
                <a:cubicBezTo>
                  <a:pt x="1450897" y="2161969"/>
                  <a:pt x="1344142" y="2161627"/>
                  <a:pt x="1237537" y="2156889"/>
                </a:cubicBezTo>
                <a:cubicBezTo>
                  <a:pt x="1229513" y="2156532"/>
                  <a:pt x="1222553" y="2150844"/>
                  <a:pt x="1214677" y="2149269"/>
                </a:cubicBezTo>
                <a:cubicBezTo>
                  <a:pt x="1197065" y="2145747"/>
                  <a:pt x="1179117" y="2144189"/>
                  <a:pt x="1161337" y="2141649"/>
                </a:cubicBezTo>
                <a:cubicBezTo>
                  <a:pt x="1153717" y="2139109"/>
                  <a:pt x="1146200" y="2136236"/>
                  <a:pt x="1138477" y="2134029"/>
                </a:cubicBezTo>
                <a:cubicBezTo>
                  <a:pt x="1128407" y="2131152"/>
                  <a:pt x="1117623" y="2130534"/>
                  <a:pt x="1107997" y="2126409"/>
                </a:cubicBezTo>
                <a:cubicBezTo>
                  <a:pt x="1099579" y="2122801"/>
                  <a:pt x="1093328" y="2115265"/>
                  <a:pt x="1085137" y="2111169"/>
                </a:cubicBezTo>
                <a:cubicBezTo>
                  <a:pt x="1077953" y="2107577"/>
                  <a:pt x="1069897" y="2106089"/>
                  <a:pt x="1062277" y="2103549"/>
                </a:cubicBezTo>
                <a:cubicBezTo>
                  <a:pt x="1052117" y="2095929"/>
                  <a:pt x="1042567" y="2087420"/>
                  <a:pt x="1031797" y="2080689"/>
                </a:cubicBezTo>
                <a:cubicBezTo>
                  <a:pt x="1008557" y="2066164"/>
                  <a:pt x="998327" y="2067871"/>
                  <a:pt x="978457" y="2050209"/>
                </a:cubicBezTo>
                <a:cubicBezTo>
                  <a:pt x="909193" y="1988641"/>
                  <a:pt x="954251" y="2025778"/>
                  <a:pt x="909877" y="1974009"/>
                </a:cubicBezTo>
                <a:cubicBezTo>
                  <a:pt x="902864" y="1965827"/>
                  <a:pt x="893916" y="1959428"/>
                  <a:pt x="887017" y="1951149"/>
                </a:cubicBezTo>
                <a:cubicBezTo>
                  <a:pt x="881154" y="1944114"/>
                  <a:pt x="877640" y="1935324"/>
                  <a:pt x="871777" y="1928289"/>
                </a:cubicBezTo>
                <a:cubicBezTo>
                  <a:pt x="864878" y="1920010"/>
                  <a:pt x="855741" y="1913769"/>
                  <a:pt x="848917" y="1905429"/>
                </a:cubicBezTo>
                <a:cubicBezTo>
                  <a:pt x="832833" y="1885770"/>
                  <a:pt x="821158" y="1862430"/>
                  <a:pt x="803197" y="1844469"/>
                </a:cubicBezTo>
                <a:cubicBezTo>
                  <a:pt x="795577" y="1836849"/>
                  <a:pt x="786601" y="1830378"/>
                  <a:pt x="780337" y="1821609"/>
                </a:cubicBezTo>
                <a:cubicBezTo>
                  <a:pt x="743072" y="1769438"/>
                  <a:pt x="785853" y="1811464"/>
                  <a:pt x="749857" y="1768269"/>
                </a:cubicBezTo>
                <a:cubicBezTo>
                  <a:pt x="742958" y="1759990"/>
                  <a:pt x="733896" y="1753688"/>
                  <a:pt x="726997" y="1745409"/>
                </a:cubicBezTo>
                <a:cubicBezTo>
                  <a:pt x="721134" y="1738374"/>
                  <a:pt x="717841" y="1729394"/>
                  <a:pt x="711757" y="1722549"/>
                </a:cubicBezTo>
                <a:cubicBezTo>
                  <a:pt x="697438" y="1706440"/>
                  <a:pt x="681277" y="1692069"/>
                  <a:pt x="666037" y="1676829"/>
                </a:cubicBezTo>
                <a:cubicBezTo>
                  <a:pt x="636701" y="1647493"/>
                  <a:pt x="652143" y="1659947"/>
                  <a:pt x="620317" y="1638729"/>
                </a:cubicBezTo>
                <a:cubicBezTo>
                  <a:pt x="615237" y="1631109"/>
                  <a:pt x="612228" y="1621590"/>
                  <a:pt x="605077" y="1615869"/>
                </a:cubicBezTo>
                <a:cubicBezTo>
                  <a:pt x="598805" y="1610851"/>
                  <a:pt x="589401" y="1611841"/>
                  <a:pt x="582217" y="1608249"/>
                </a:cubicBezTo>
                <a:cubicBezTo>
                  <a:pt x="505690" y="1569985"/>
                  <a:pt x="622391" y="1617846"/>
                  <a:pt x="528877" y="1577769"/>
                </a:cubicBezTo>
                <a:cubicBezTo>
                  <a:pt x="521494" y="1574605"/>
                  <a:pt x="513201" y="1573741"/>
                  <a:pt x="506017" y="1570149"/>
                </a:cubicBezTo>
                <a:cubicBezTo>
                  <a:pt x="497826" y="1566053"/>
                  <a:pt x="491348" y="1559005"/>
                  <a:pt x="483157" y="1554909"/>
                </a:cubicBezTo>
                <a:cubicBezTo>
                  <a:pt x="475973" y="1551317"/>
                  <a:pt x="467481" y="1550881"/>
                  <a:pt x="460297" y="1547289"/>
                </a:cubicBezTo>
                <a:cubicBezTo>
                  <a:pt x="452106" y="1543193"/>
                  <a:pt x="445806" y="1535768"/>
                  <a:pt x="437437" y="1532049"/>
                </a:cubicBezTo>
                <a:cubicBezTo>
                  <a:pt x="422757" y="1525525"/>
                  <a:pt x="406957" y="1521889"/>
                  <a:pt x="391717" y="1516809"/>
                </a:cubicBezTo>
                <a:cubicBezTo>
                  <a:pt x="384097" y="1514269"/>
                  <a:pt x="375540" y="1513644"/>
                  <a:pt x="368857" y="1509189"/>
                </a:cubicBezTo>
                <a:cubicBezTo>
                  <a:pt x="361237" y="1504109"/>
                  <a:pt x="354366" y="1497668"/>
                  <a:pt x="345997" y="1493949"/>
                </a:cubicBezTo>
                <a:cubicBezTo>
                  <a:pt x="331317" y="1487425"/>
                  <a:pt x="313643" y="1487620"/>
                  <a:pt x="300277" y="1478709"/>
                </a:cubicBezTo>
                <a:cubicBezTo>
                  <a:pt x="272691" y="1460319"/>
                  <a:pt x="274877" y="1478709"/>
                  <a:pt x="262177" y="14710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1C6BD2-B176-4576-A762-2A33F1C7EC45}"/>
              </a:ext>
            </a:extLst>
          </p:cNvPr>
          <p:cNvSpPr/>
          <p:nvPr/>
        </p:nvSpPr>
        <p:spPr>
          <a:xfrm>
            <a:off x="10096770" y="1848728"/>
            <a:ext cx="1630680" cy="1115757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3785CAE-1415-4A43-A8F7-48BE07CE5850}"/>
              </a:ext>
            </a:extLst>
          </p:cNvPr>
          <p:cNvSpPr/>
          <p:nvPr/>
        </p:nvSpPr>
        <p:spPr>
          <a:xfrm>
            <a:off x="10663850" y="2354854"/>
            <a:ext cx="435020" cy="195065"/>
          </a:xfrm>
          <a:custGeom>
            <a:avLst/>
            <a:gdLst>
              <a:gd name="connsiteX0" fmla="*/ 1600200 w 1630680"/>
              <a:gd name="connsiteY0" fmla="*/ 696657 h 1115757"/>
              <a:gd name="connsiteX1" fmla="*/ 1577340 w 1630680"/>
              <a:gd name="connsiteY1" fmla="*/ 658557 h 1115757"/>
              <a:gd name="connsiteX2" fmla="*/ 1569720 w 1630680"/>
              <a:gd name="connsiteY2" fmla="*/ 635697 h 1115757"/>
              <a:gd name="connsiteX3" fmla="*/ 1531620 w 1630680"/>
              <a:gd name="connsiteY3" fmla="*/ 582357 h 1115757"/>
              <a:gd name="connsiteX4" fmla="*/ 1516380 w 1630680"/>
              <a:gd name="connsiteY4" fmla="*/ 559497 h 1115757"/>
              <a:gd name="connsiteX5" fmla="*/ 1493520 w 1630680"/>
              <a:gd name="connsiteY5" fmla="*/ 506157 h 1115757"/>
              <a:gd name="connsiteX6" fmla="*/ 1470660 w 1630680"/>
              <a:gd name="connsiteY6" fmla="*/ 483297 h 1115757"/>
              <a:gd name="connsiteX7" fmla="*/ 1447800 w 1630680"/>
              <a:gd name="connsiteY7" fmla="*/ 437577 h 1115757"/>
              <a:gd name="connsiteX8" fmla="*/ 1432560 w 1630680"/>
              <a:gd name="connsiteY8" fmla="*/ 407097 h 1115757"/>
              <a:gd name="connsiteX9" fmla="*/ 1409700 w 1630680"/>
              <a:gd name="connsiteY9" fmla="*/ 384237 h 1115757"/>
              <a:gd name="connsiteX10" fmla="*/ 1394460 w 1630680"/>
              <a:gd name="connsiteY10" fmla="*/ 361377 h 1115757"/>
              <a:gd name="connsiteX11" fmla="*/ 1371600 w 1630680"/>
              <a:gd name="connsiteY11" fmla="*/ 338517 h 1115757"/>
              <a:gd name="connsiteX12" fmla="*/ 1356360 w 1630680"/>
              <a:gd name="connsiteY12" fmla="*/ 315657 h 1115757"/>
              <a:gd name="connsiteX13" fmla="*/ 1333500 w 1630680"/>
              <a:gd name="connsiteY13" fmla="*/ 300417 h 1115757"/>
              <a:gd name="connsiteX14" fmla="*/ 1295400 w 1630680"/>
              <a:gd name="connsiteY14" fmla="*/ 254697 h 1115757"/>
              <a:gd name="connsiteX15" fmla="*/ 1272540 w 1630680"/>
              <a:gd name="connsiteY15" fmla="*/ 239457 h 1115757"/>
              <a:gd name="connsiteX16" fmla="*/ 1203960 w 1630680"/>
              <a:gd name="connsiteY16" fmla="*/ 186117 h 1115757"/>
              <a:gd name="connsiteX17" fmla="*/ 1158240 w 1630680"/>
              <a:gd name="connsiteY17" fmla="*/ 170877 h 1115757"/>
              <a:gd name="connsiteX18" fmla="*/ 1135380 w 1630680"/>
              <a:gd name="connsiteY18" fmla="*/ 155637 h 1115757"/>
              <a:gd name="connsiteX19" fmla="*/ 1082040 w 1630680"/>
              <a:gd name="connsiteY19" fmla="*/ 132777 h 1115757"/>
              <a:gd name="connsiteX20" fmla="*/ 1059180 w 1630680"/>
              <a:gd name="connsiteY20" fmla="*/ 117537 h 1115757"/>
              <a:gd name="connsiteX21" fmla="*/ 1013460 w 1630680"/>
              <a:gd name="connsiteY21" fmla="*/ 102297 h 1115757"/>
              <a:gd name="connsiteX22" fmla="*/ 982980 w 1630680"/>
              <a:gd name="connsiteY22" fmla="*/ 87057 h 1115757"/>
              <a:gd name="connsiteX23" fmla="*/ 937260 w 1630680"/>
              <a:gd name="connsiteY23" fmla="*/ 71817 h 1115757"/>
              <a:gd name="connsiteX24" fmla="*/ 906780 w 1630680"/>
              <a:gd name="connsiteY24" fmla="*/ 56577 h 1115757"/>
              <a:gd name="connsiteX25" fmla="*/ 845820 w 1630680"/>
              <a:gd name="connsiteY25" fmla="*/ 41337 h 1115757"/>
              <a:gd name="connsiteX26" fmla="*/ 792480 w 1630680"/>
              <a:gd name="connsiteY26" fmla="*/ 26097 h 1115757"/>
              <a:gd name="connsiteX27" fmla="*/ 693420 w 1630680"/>
              <a:gd name="connsiteY27" fmla="*/ 18477 h 1115757"/>
              <a:gd name="connsiteX28" fmla="*/ 441960 w 1630680"/>
              <a:gd name="connsiteY28" fmla="*/ 18477 h 1115757"/>
              <a:gd name="connsiteX29" fmla="*/ 403860 w 1630680"/>
              <a:gd name="connsiteY29" fmla="*/ 33717 h 1115757"/>
              <a:gd name="connsiteX30" fmla="*/ 373380 w 1630680"/>
              <a:gd name="connsiteY30" fmla="*/ 41337 h 1115757"/>
              <a:gd name="connsiteX31" fmla="*/ 342900 w 1630680"/>
              <a:gd name="connsiteY31" fmla="*/ 64197 h 1115757"/>
              <a:gd name="connsiteX32" fmla="*/ 320040 w 1630680"/>
              <a:gd name="connsiteY32" fmla="*/ 71817 h 1115757"/>
              <a:gd name="connsiteX33" fmla="*/ 304800 w 1630680"/>
              <a:gd name="connsiteY33" fmla="*/ 94677 h 1115757"/>
              <a:gd name="connsiteX34" fmla="*/ 281940 w 1630680"/>
              <a:gd name="connsiteY34" fmla="*/ 109917 h 1115757"/>
              <a:gd name="connsiteX35" fmla="*/ 213360 w 1630680"/>
              <a:gd name="connsiteY35" fmla="*/ 170877 h 1115757"/>
              <a:gd name="connsiteX36" fmla="*/ 198120 w 1630680"/>
              <a:gd name="connsiteY36" fmla="*/ 193737 h 1115757"/>
              <a:gd name="connsiteX37" fmla="*/ 167640 w 1630680"/>
              <a:gd name="connsiteY37" fmla="*/ 254697 h 1115757"/>
              <a:gd name="connsiteX38" fmla="*/ 137160 w 1630680"/>
              <a:gd name="connsiteY38" fmla="*/ 308037 h 1115757"/>
              <a:gd name="connsiteX39" fmla="*/ 99060 w 1630680"/>
              <a:gd name="connsiteY39" fmla="*/ 353757 h 1115757"/>
              <a:gd name="connsiteX40" fmla="*/ 68580 w 1630680"/>
              <a:gd name="connsiteY40" fmla="*/ 399477 h 1115757"/>
              <a:gd name="connsiteX41" fmla="*/ 45720 w 1630680"/>
              <a:gd name="connsiteY41" fmla="*/ 445197 h 1115757"/>
              <a:gd name="connsiteX42" fmla="*/ 22860 w 1630680"/>
              <a:gd name="connsiteY42" fmla="*/ 536637 h 1115757"/>
              <a:gd name="connsiteX43" fmla="*/ 15240 w 1630680"/>
              <a:gd name="connsiteY43" fmla="*/ 567117 h 1115757"/>
              <a:gd name="connsiteX44" fmla="*/ 0 w 1630680"/>
              <a:gd name="connsiteY44" fmla="*/ 589977 h 1115757"/>
              <a:gd name="connsiteX45" fmla="*/ 7620 w 1630680"/>
              <a:gd name="connsiteY45" fmla="*/ 696657 h 1115757"/>
              <a:gd name="connsiteX46" fmla="*/ 22860 w 1630680"/>
              <a:gd name="connsiteY46" fmla="*/ 734757 h 1115757"/>
              <a:gd name="connsiteX47" fmla="*/ 38100 w 1630680"/>
              <a:gd name="connsiteY47" fmla="*/ 780477 h 1115757"/>
              <a:gd name="connsiteX48" fmla="*/ 76200 w 1630680"/>
              <a:gd name="connsiteY48" fmla="*/ 864297 h 1115757"/>
              <a:gd name="connsiteX49" fmla="*/ 121920 w 1630680"/>
              <a:gd name="connsiteY49" fmla="*/ 902397 h 1115757"/>
              <a:gd name="connsiteX50" fmla="*/ 152400 w 1630680"/>
              <a:gd name="connsiteY50" fmla="*/ 948117 h 1115757"/>
              <a:gd name="connsiteX51" fmla="*/ 190500 w 1630680"/>
              <a:gd name="connsiteY51" fmla="*/ 993837 h 1115757"/>
              <a:gd name="connsiteX52" fmla="*/ 213360 w 1630680"/>
              <a:gd name="connsiteY52" fmla="*/ 1001457 h 1115757"/>
              <a:gd name="connsiteX53" fmla="*/ 281940 w 1630680"/>
              <a:gd name="connsiteY53" fmla="*/ 1031937 h 1115757"/>
              <a:gd name="connsiteX54" fmla="*/ 312420 w 1630680"/>
              <a:gd name="connsiteY54" fmla="*/ 1047177 h 1115757"/>
              <a:gd name="connsiteX55" fmla="*/ 335280 w 1630680"/>
              <a:gd name="connsiteY55" fmla="*/ 1054797 h 1115757"/>
              <a:gd name="connsiteX56" fmla="*/ 373380 w 1630680"/>
              <a:gd name="connsiteY56" fmla="*/ 1070037 h 1115757"/>
              <a:gd name="connsiteX57" fmla="*/ 411480 w 1630680"/>
              <a:gd name="connsiteY57" fmla="*/ 1077657 h 1115757"/>
              <a:gd name="connsiteX58" fmla="*/ 487680 w 1630680"/>
              <a:gd name="connsiteY58" fmla="*/ 1092897 h 1115757"/>
              <a:gd name="connsiteX59" fmla="*/ 525780 w 1630680"/>
              <a:gd name="connsiteY59" fmla="*/ 1100517 h 1115757"/>
              <a:gd name="connsiteX60" fmla="*/ 609600 w 1630680"/>
              <a:gd name="connsiteY60" fmla="*/ 1108137 h 1115757"/>
              <a:gd name="connsiteX61" fmla="*/ 662940 w 1630680"/>
              <a:gd name="connsiteY61" fmla="*/ 1115757 h 1115757"/>
              <a:gd name="connsiteX62" fmla="*/ 1348740 w 1630680"/>
              <a:gd name="connsiteY62" fmla="*/ 1108137 h 1115757"/>
              <a:gd name="connsiteX63" fmla="*/ 1417320 w 1630680"/>
              <a:gd name="connsiteY63" fmla="*/ 1077657 h 1115757"/>
              <a:gd name="connsiteX64" fmla="*/ 1440180 w 1630680"/>
              <a:gd name="connsiteY64" fmla="*/ 1070037 h 1115757"/>
              <a:gd name="connsiteX65" fmla="*/ 1478280 w 1630680"/>
              <a:gd name="connsiteY65" fmla="*/ 1031937 h 1115757"/>
              <a:gd name="connsiteX66" fmla="*/ 1524000 w 1630680"/>
              <a:gd name="connsiteY66" fmla="*/ 986217 h 1115757"/>
              <a:gd name="connsiteX67" fmla="*/ 1546860 w 1630680"/>
              <a:gd name="connsiteY67" fmla="*/ 963357 h 1115757"/>
              <a:gd name="connsiteX68" fmla="*/ 1592580 w 1630680"/>
              <a:gd name="connsiteY68" fmla="*/ 902397 h 1115757"/>
              <a:gd name="connsiteX69" fmla="*/ 1623060 w 1630680"/>
              <a:gd name="connsiteY69" fmla="*/ 856677 h 1115757"/>
              <a:gd name="connsiteX70" fmla="*/ 1630680 w 1630680"/>
              <a:gd name="connsiteY70" fmla="*/ 826197 h 1115757"/>
              <a:gd name="connsiteX71" fmla="*/ 1600200 w 1630680"/>
              <a:gd name="connsiteY71" fmla="*/ 696657 h 11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30680" h="1115757">
                <a:moveTo>
                  <a:pt x="1600200" y="696657"/>
                </a:moveTo>
                <a:cubicBezTo>
                  <a:pt x="1591310" y="668717"/>
                  <a:pt x="1583964" y="671804"/>
                  <a:pt x="1577340" y="658557"/>
                </a:cubicBezTo>
                <a:cubicBezTo>
                  <a:pt x="1573748" y="651373"/>
                  <a:pt x="1573312" y="642881"/>
                  <a:pt x="1569720" y="635697"/>
                </a:cubicBezTo>
                <a:cubicBezTo>
                  <a:pt x="1563734" y="623725"/>
                  <a:pt x="1537373" y="590411"/>
                  <a:pt x="1531620" y="582357"/>
                </a:cubicBezTo>
                <a:cubicBezTo>
                  <a:pt x="1526297" y="574905"/>
                  <a:pt x="1520476" y="567688"/>
                  <a:pt x="1516380" y="559497"/>
                </a:cubicBezTo>
                <a:cubicBezTo>
                  <a:pt x="1499797" y="526332"/>
                  <a:pt x="1519947" y="543155"/>
                  <a:pt x="1493520" y="506157"/>
                </a:cubicBezTo>
                <a:cubicBezTo>
                  <a:pt x="1487256" y="497388"/>
                  <a:pt x="1478280" y="490917"/>
                  <a:pt x="1470660" y="483297"/>
                </a:cubicBezTo>
                <a:cubicBezTo>
                  <a:pt x="1456689" y="441384"/>
                  <a:pt x="1471435" y="478937"/>
                  <a:pt x="1447800" y="437577"/>
                </a:cubicBezTo>
                <a:cubicBezTo>
                  <a:pt x="1442164" y="427714"/>
                  <a:pt x="1439162" y="416340"/>
                  <a:pt x="1432560" y="407097"/>
                </a:cubicBezTo>
                <a:cubicBezTo>
                  <a:pt x="1426296" y="398328"/>
                  <a:pt x="1416599" y="392516"/>
                  <a:pt x="1409700" y="384237"/>
                </a:cubicBezTo>
                <a:cubicBezTo>
                  <a:pt x="1403837" y="377202"/>
                  <a:pt x="1400323" y="368412"/>
                  <a:pt x="1394460" y="361377"/>
                </a:cubicBezTo>
                <a:cubicBezTo>
                  <a:pt x="1387561" y="353098"/>
                  <a:pt x="1378499" y="346796"/>
                  <a:pt x="1371600" y="338517"/>
                </a:cubicBezTo>
                <a:cubicBezTo>
                  <a:pt x="1365737" y="331482"/>
                  <a:pt x="1362836" y="322133"/>
                  <a:pt x="1356360" y="315657"/>
                </a:cubicBezTo>
                <a:cubicBezTo>
                  <a:pt x="1349884" y="309181"/>
                  <a:pt x="1341120" y="305497"/>
                  <a:pt x="1333500" y="300417"/>
                </a:cubicBezTo>
                <a:cubicBezTo>
                  <a:pt x="1318515" y="277940"/>
                  <a:pt x="1317402" y="273032"/>
                  <a:pt x="1295400" y="254697"/>
                </a:cubicBezTo>
                <a:cubicBezTo>
                  <a:pt x="1288365" y="248834"/>
                  <a:pt x="1279575" y="245320"/>
                  <a:pt x="1272540" y="239457"/>
                </a:cubicBezTo>
                <a:cubicBezTo>
                  <a:pt x="1246241" y="217541"/>
                  <a:pt x="1242478" y="198956"/>
                  <a:pt x="1203960" y="186117"/>
                </a:cubicBezTo>
                <a:cubicBezTo>
                  <a:pt x="1188720" y="181037"/>
                  <a:pt x="1171606" y="179788"/>
                  <a:pt x="1158240" y="170877"/>
                </a:cubicBezTo>
                <a:cubicBezTo>
                  <a:pt x="1150620" y="165797"/>
                  <a:pt x="1143571" y="159733"/>
                  <a:pt x="1135380" y="155637"/>
                </a:cubicBezTo>
                <a:cubicBezTo>
                  <a:pt x="1049892" y="112893"/>
                  <a:pt x="1193034" y="196202"/>
                  <a:pt x="1082040" y="132777"/>
                </a:cubicBezTo>
                <a:cubicBezTo>
                  <a:pt x="1074089" y="128233"/>
                  <a:pt x="1067549" y="121256"/>
                  <a:pt x="1059180" y="117537"/>
                </a:cubicBezTo>
                <a:cubicBezTo>
                  <a:pt x="1044500" y="111013"/>
                  <a:pt x="1027828" y="109481"/>
                  <a:pt x="1013460" y="102297"/>
                </a:cubicBezTo>
                <a:cubicBezTo>
                  <a:pt x="1003300" y="97217"/>
                  <a:pt x="993527" y="91276"/>
                  <a:pt x="982980" y="87057"/>
                </a:cubicBezTo>
                <a:cubicBezTo>
                  <a:pt x="968065" y="81091"/>
                  <a:pt x="951628" y="79001"/>
                  <a:pt x="937260" y="71817"/>
                </a:cubicBezTo>
                <a:cubicBezTo>
                  <a:pt x="927100" y="66737"/>
                  <a:pt x="917556" y="60169"/>
                  <a:pt x="906780" y="56577"/>
                </a:cubicBezTo>
                <a:cubicBezTo>
                  <a:pt x="886909" y="49953"/>
                  <a:pt x="865691" y="47961"/>
                  <a:pt x="845820" y="41337"/>
                </a:cubicBezTo>
                <a:cubicBezTo>
                  <a:pt x="831037" y="36409"/>
                  <a:pt x="807267" y="27837"/>
                  <a:pt x="792480" y="26097"/>
                </a:cubicBezTo>
                <a:cubicBezTo>
                  <a:pt x="759589" y="22228"/>
                  <a:pt x="726440" y="21017"/>
                  <a:pt x="693420" y="18477"/>
                </a:cubicBezTo>
                <a:cubicBezTo>
                  <a:pt x="601346" y="-12214"/>
                  <a:pt x="649009" y="730"/>
                  <a:pt x="441960" y="18477"/>
                </a:cubicBezTo>
                <a:cubicBezTo>
                  <a:pt x="428332" y="19645"/>
                  <a:pt x="416836" y="29392"/>
                  <a:pt x="403860" y="33717"/>
                </a:cubicBezTo>
                <a:cubicBezTo>
                  <a:pt x="393925" y="37029"/>
                  <a:pt x="383540" y="38797"/>
                  <a:pt x="373380" y="41337"/>
                </a:cubicBezTo>
                <a:cubicBezTo>
                  <a:pt x="363220" y="48957"/>
                  <a:pt x="353927" y="57896"/>
                  <a:pt x="342900" y="64197"/>
                </a:cubicBezTo>
                <a:cubicBezTo>
                  <a:pt x="335926" y="68182"/>
                  <a:pt x="326312" y="66799"/>
                  <a:pt x="320040" y="71817"/>
                </a:cubicBezTo>
                <a:cubicBezTo>
                  <a:pt x="312889" y="77538"/>
                  <a:pt x="311276" y="88201"/>
                  <a:pt x="304800" y="94677"/>
                </a:cubicBezTo>
                <a:cubicBezTo>
                  <a:pt x="298324" y="101153"/>
                  <a:pt x="288785" y="103833"/>
                  <a:pt x="281940" y="109917"/>
                </a:cubicBezTo>
                <a:cubicBezTo>
                  <a:pt x="203646" y="179511"/>
                  <a:pt x="265242" y="136289"/>
                  <a:pt x="213360" y="170877"/>
                </a:cubicBezTo>
                <a:cubicBezTo>
                  <a:pt x="208280" y="178497"/>
                  <a:pt x="202505" y="185697"/>
                  <a:pt x="198120" y="193737"/>
                </a:cubicBezTo>
                <a:cubicBezTo>
                  <a:pt x="187241" y="213681"/>
                  <a:pt x="180242" y="235794"/>
                  <a:pt x="167640" y="254697"/>
                </a:cubicBezTo>
                <a:cubicBezTo>
                  <a:pt x="130510" y="310392"/>
                  <a:pt x="175831" y="240362"/>
                  <a:pt x="137160" y="308037"/>
                </a:cubicBezTo>
                <a:cubicBezTo>
                  <a:pt x="112025" y="352023"/>
                  <a:pt x="133005" y="310114"/>
                  <a:pt x="99060" y="353757"/>
                </a:cubicBezTo>
                <a:cubicBezTo>
                  <a:pt x="87815" y="368215"/>
                  <a:pt x="74372" y="382101"/>
                  <a:pt x="68580" y="399477"/>
                </a:cubicBezTo>
                <a:cubicBezTo>
                  <a:pt x="58064" y="431025"/>
                  <a:pt x="65415" y="415654"/>
                  <a:pt x="45720" y="445197"/>
                </a:cubicBezTo>
                <a:lnTo>
                  <a:pt x="22860" y="536637"/>
                </a:lnTo>
                <a:cubicBezTo>
                  <a:pt x="20320" y="546797"/>
                  <a:pt x="21049" y="558403"/>
                  <a:pt x="15240" y="567117"/>
                </a:cubicBezTo>
                <a:lnTo>
                  <a:pt x="0" y="589977"/>
                </a:lnTo>
                <a:cubicBezTo>
                  <a:pt x="2540" y="625537"/>
                  <a:pt x="2060" y="661443"/>
                  <a:pt x="7620" y="696657"/>
                </a:cubicBezTo>
                <a:cubicBezTo>
                  <a:pt x="9753" y="710168"/>
                  <a:pt x="18186" y="721902"/>
                  <a:pt x="22860" y="734757"/>
                </a:cubicBezTo>
                <a:cubicBezTo>
                  <a:pt x="28350" y="749854"/>
                  <a:pt x="33020" y="765237"/>
                  <a:pt x="38100" y="780477"/>
                </a:cubicBezTo>
                <a:cubicBezTo>
                  <a:pt x="46881" y="806820"/>
                  <a:pt x="59164" y="847261"/>
                  <a:pt x="76200" y="864297"/>
                </a:cubicBezTo>
                <a:cubicBezTo>
                  <a:pt x="105536" y="893633"/>
                  <a:pt x="90094" y="881179"/>
                  <a:pt x="121920" y="902397"/>
                </a:cubicBezTo>
                <a:lnTo>
                  <a:pt x="152400" y="948117"/>
                </a:lnTo>
                <a:cubicBezTo>
                  <a:pt x="163645" y="964985"/>
                  <a:pt x="172899" y="982103"/>
                  <a:pt x="190500" y="993837"/>
                </a:cubicBezTo>
                <a:cubicBezTo>
                  <a:pt x="197183" y="998292"/>
                  <a:pt x="205740" y="998917"/>
                  <a:pt x="213360" y="1001457"/>
                </a:cubicBezTo>
                <a:cubicBezTo>
                  <a:pt x="254631" y="1042728"/>
                  <a:pt x="214857" y="1011812"/>
                  <a:pt x="281940" y="1031937"/>
                </a:cubicBezTo>
                <a:cubicBezTo>
                  <a:pt x="292820" y="1035201"/>
                  <a:pt x="301979" y="1042702"/>
                  <a:pt x="312420" y="1047177"/>
                </a:cubicBezTo>
                <a:cubicBezTo>
                  <a:pt x="319803" y="1050341"/>
                  <a:pt x="327759" y="1051977"/>
                  <a:pt x="335280" y="1054797"/>
                </a:cubicBezTo>
                <a:cubicBezTo>
                  <a:pt x="348087" y="1059600"/>
                  <a:pt x="360279" y="1066107"/>
                  <a:pt x="373380" y="1070037"/>
                </a:cubicBezTo>
                <a:cubicBezTo>
                  <a:pt x="385785" y="1073759"/>
                  <a:pt x="398837" y="1074847"/>
                  <a:pt x="411480" y="1077657"/>
                </a:cubicBezTo>
                <a:cubicBezTo>
                  <a:pt x="502456" y="1097874"/>
                  <a:pt x="364494" y="1070499"/>
                  <a:pt x="487680" y="1092897"/>
                </a:cubicBezTo>
                <a:cubicBezTo>
                  <a:pt x="500423" y="1095214"/>
                  <a:pt x="512929" y="1098911"/>
                  <a:pt x="525780" y="1100517"/>
                </a:cubicBezTo>
                <a:cubicBezTo>
                  <a:pt x="553619" y="1103997"/>
                  <a:pt x="581716" y="1105039"/>
                  <a:pt x="609600" y="1108137"/>
                </a:cubicBezTo>
                <a:cubicBezTo>
                  <a:pt x="627451" y="1110120"/>
                  <a:pt x="645160" y="1113217"/>
                  <a:pt x="662940" y="1115757"/>
                </a:cubicBezTo>
                <a:cubicBezTo>
                  <a:pt x="891540" y="1113217"/>
                  <a:pt x="1120237" y="1115278"/>
                  <a:pt x="1348740" y="1108137"/>
                </a:cubicBezTo>
                <a:cubicBezTo>
                  <a:pt x="1390679" y="1106826"/>
                  <a:pt x="1388202" y="1092216"/>
                  <a:pt x="1417320" y="1077657"/>
                </a:cubicBezTo>
                <a:cubicBezTo>
                  <a:pt x="1424504" y="1074065"/>
                  <a:pt x="1432560" y="1072577"/>
                  <a:pt x="1440180" y="1070037"/>
                </a:cubicBezTo>
                <a:cubicBezTo>
                  <a:pt x="1471584" y="1022932"/>
                  <a:pt x="1436716" y="1068882"/>
                  <a:pt x="1478280" y="1031937"/>
                </a:cubicBezTo>
                <a:cubicBezTo>
                  <a:pt x="1494389" y="1017618"/>
                  <a:pt x="1508760" y="1001457"/>
                  <a:pt x="1524000" y="986217"/>
                </a:cubicBezTo>
                <a:cubicBezTo>
                  <a:pt x="1531620" y="978597"/>
                  <a:pt x="1540394" y="971978"/>
                  <a:pt x="1546860" y="963357"/>
                </a:cubicBezTo>
                <a:cubicBezTo>
                  <a:pt x="1562100" y="943037"/>
                  <a:pt x="1578491" y="923531"/>
                  <a:pt x="1592580" y="902397"/>
                </a:cubicBezTo>
                <a:lnTo>
                  <a:pt x="1623060" y="856677"/>
                </a:lnTo>
                <a:cubicBezTo>
                  <a:pt x="1625600" y="846517"/>
                  <a:pt x="1630680" y="836670"/>
                  <a:pt x="1630680" y="826197"/>
                </a:cubicBezTo>
                <a:cubicBezTo>
                  <a:pt x="1630680" y="737585"/>
                  <a:pt x="1609090" y="724597"/>
                  <a:pt x="1600200" y="6966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1BDF2AC8-AB8D-4F7D-B531-4404B67F5038}"/>
              </a:ext>
            </a:extLst>
          </p:cNvPr>
          <p:cNvSpPr/>
          <p:nvPr/>
        </p:nvSpPr>
        <p:spPr>
          <a:xfrm>
            <a:off x="656839" y="226244"/>
            <a:ext cx="3093720" cy="2487930"/>
          </a:xfrm>
          <a:prstGeom prst="cloud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6DD4FEFD-CEE4-42E1-B502-731EE6EFE62E}"/>
              </a:ext>
            </a:extLst>
          </p:cNvPr>
          <p:cNvSpPr/>
          <p:nvPr/>
        </p:nvSpPr>
        <p:spPr>
          <a:xfrm>
            <a:off x="972837" y="226244"/>
            <a:ext cx="2668435" cy="2420664"/>
          </a:xfrm>
          <a:prstGeom prst="star7">
            <a:avLst>
              <a:gd name="adj" fmla="val 38686"/>
              <a:gd name="hf" fmla="val 102572"/>
              <a:gd name="vf" fmla="val 105210"/>
            </a:avLst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883A7932-06E5-4801-B4E5-5277E4B3AC82}"/>
              </a:ext>
            </a:extLst>
          </p:cNvPr>
          <p:cNvSpPr/>
          <p:nvPr/>
        </p:nvSpPr>
        <p:spPr>
          <a:xfrm>
            <a:off x="1232149" y="457200"/>
            <a:ext cx="1943100" cy="1704975"/>
          </a:xfrm>
          <a:prstGeom prst="star7">
            <a:avLst>
              <a:gd name="adj" fmla="val 38686"/>
              <a:gd name="hf" fmla="val 102572"/>
              <a:gd name="vf" fmla="val 105210"/>
            </a:avLst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7872B03-221F-409C-9026-EBC33C465114}"/>
              </a:ext>
            </a:extLst>
          </p:cNvPr>
          <p:cNvSpPr/>
          <p:nvPr/>
        </p:nvSpPr>
        <p:spPr>
          <a:xfrm>
            <a:off x="1943349" y="1175011"/>
            <a:ext cx="520700" cy="419100"/>
          </a:xfrm>
          <a:prstGeom prst="hexago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42CC265-1C7F-4954-907D-1E203B2FCD1F}"/>
              </a:ext>
            </a:extLst>
          </p:cNvPr>
          <p:cNvSpPr/>
          <p:nvPr/>
        </p:nvSpPr>
        <p:spPr>
          <a:xfrm>
            <a:off x="742950" y="3333750"/>
            <a:ext cx="3594100" cy="2819400"/>
          </a:xfrm>
          <a:prstGeom prst="cloud">
            <a:avLst/>
          </a:prstGeom>
          <a:solidFill>
            <a:srgbClr val="009644"/>
          </a:solidFill>
          <a:ln w="254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C903C0B-EB2B-454F-A5FC-26894E380091}"/>
              </a:ext>
            </a:extLst>
          </p:cNvPr>
          <p:cNvSpPr/>
          <p:nvPr/>
        </p:nvSpPr>
        <p:spPr>
          <a:xfrm>
            <a:off x="1543050" y="3814762"/>
            <a:ext cx="2095500" cy="1765846"/>
          </a:xfrm>
          <a:prstGeom prst="cloud">
            <a:avLst/>
          </a:prstGeom>
          <a:solidFill>
            <a:srgbClr val="007E39"/>
          </a:solidFill>
          <a:ln w="127000"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D069D26F-D1C7-4D10-BB91-1043E2184AAD}"/>
              </a:ext>
            </a:extLst>
          </p:cNvPr>
          <p:cNvSpPr/>
          <p:nvPr/>
        </p:nvSpPr>
        <p:spPr>
          <a:xfrm>
            <a:off x="2063750" y="4275398"/>
            <a:ext cx="1079500" cy="782377"/>
          </a:xfrm>
          <a:prstGeom prst="cloud">
            <a:avLst/>
          </a:prstGeom>
          <a:solidFill>
            <a:srgbClr val="00B050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ar: 7 Points 13">
            <a:extLst>
              <a:ext uri="{FF2B5EF4-FFF2-40B4-BE49-F238E27FC236}">
                <a16:creationId xmlns:a16="http://schemas.microsoft.com/office/drawing/2014/main" id="{EF7DF663-DDE0-4DAA-BFE7-2AA0B54F8860}"/>
              </a:ext>
            </a:extLst>
          </p:cNvPr>
          <p:cNvSpPr/>
          <p:nvPr/>
        </p:nvSpPr>
        <p:spPr>
          <a:xfrm>
            <a:off x="6432550" y="2646908"/>
            <a:ext cx="3594100" cy="2819400"/>
          </a:xfrm>
          <a:prstGeom prst="star7">
            <a:avLst/>
          </a:prstGeom>
          <a:solidFill>
            <a:srgbClr val="009644"/>
          </a:solidFill>
          <a:ln w="254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ar: 7 Points 14">
            <a:extLst>
              <a:ext uri="{FF2B5EF4-FFF2-40B4-BE49-F238E27FC236}">
                <a16:creationId xmlns:a16="http://schemas.microsoft.com/office/drawing/2014/main" id="{BC1CE20A-5CDE-4DC9-B700-29A1A29B0BC9}"/>
              </a:ext>
            </a:extLst>
          </p:cNvPr>
          <p:cNvSpPr/>
          <p:nvPr/>
        </p:nvSpPr>
        <p:spPr>
          <a:xfrm>
            <a:off x="7232650" y="3127920"/>
            <a:ext cx="2095500" cy="1765846"/>
          </a:xfrm>
          <a:prstGeom prst="star7">
            <a:avLst/>
          </a:prstGeom>
          <a:solidFill>
            <a:srgbClr val="007E39"/>
          </a:solidFill>
          <a:ln w="127000"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ar: 7 Points 15">
            <a:extLst>
              <a:ext uri="{FF2B5EF4-FFF2-40B4-BE49-F238E27FC236}">
                <a16:creationId xmlns:a16="http://schemas.microsoft.com/office/drawing/2014/main" id="{3C78DF6B-61F5-464E-B40F-6741E10D7C94}"/>
              </a:ext>
            </a:extLst>
          </p:cNvPr>
          <p:cNvSpPr/>
          <p:nvPr/>
        </p:nvSpPr>
        <p:spPr>
          <a:xfrm>
            <a:off x="7753350" y="3588556"/>
            <a:ext cx="1079500" cy="782377"/>
          </a:xfrm>
          <a:prstGeom prst="star7">
            <a:avLst/>
          </a:prstGeom>
          <a:solidFill>
            <a:srgbClr val="00B050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0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oon 5">
            <a:extLst>
              <a:ext uri="{FF2B5EF4-FFF2-40B4-BE49-F238E27FC236}">
                <a16:creationId xmlns:a16="http://schemas.microsoft.com/office/drawing/2014/main" id="{3763C920-0C9F-44B9-BDE5-7FD4CF712A48}"/>
              </a:ext>
            </a:extLst>
          </p:cNvPr>
          <p:cNvSpPr/>
          <p:nvPr/>
        </p:nvSpPr>
        <p:spPr>
          <a:xfrm rot="5187975">
            <a:off x="5462776" y="2973891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C534E3-0B5C-4776-90B1-6520DCF72A35}"/>
              </a:ext>
            </a:extLst>
          </p:cNvPr>
          <p:cNvSpPr/>
          <p:nvPr/>
        </p:nvSpPr>
        <p:spPr>
          <a:xfrm>
            <a:off x="5441950" y="3155950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B04B19C-4EC4-4024-ABFF-2FBF10C56EE2}"/>
              </a:ext>
            </a:extLst>
          </p:cNvPr>
          <p:cNvSpPr/>
          <p:nvPr/>
        </p:nvSpPr>
        <p:spPr>
          <a:xfrm rot="17824257">
            <a:off x="5492935" y="3338787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86616F-65BB-40FE-AFFB-2B02582044CE}"/>
              </a:ext>
            </a:extLst>
          </p:cNvPr>
          <p:cNvSpPr/>
          <p:nvPr/>
        </p:nvSpPr>
        <p:spPr>
          <a:xfrm rot="17726164">
            <a:off x="5593850" y="3280252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5DD2D54-2E64-4E21-923E-8D2D8B48E912}"/>
              </a:ext>
            </a:extLst>
          </p:cNvPr>
          <p:cNvSpPr/>
          <p:nvPr/>
        </p:nvSpPr>
        <p:spPr>
          <a:xfrm rot="17726164">
            <a:off x="5801764" y="3344434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6118D7C-399E-4420-ADA1-AF8A4D7A77B7}"/>
              </a:ext>
            </a:extLst>
          </p:cNvPr>
          <p:cNvSpPr/>
          <p:nvPr/>
        </p:nvSpPr>
        <p:spPr>
          <a:xfrm rot="16989539">
            <a:off x="6038858" y="3349036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B2E99F-F1EA-4F4A-8F13-B3BFFA878860}"/>
              </a:ext>
            </a:extLst>
          </p:cNvPr>
          <p:cNvSpPr/>
          <p:nvPr/>
        </p:nvSpPr>
        <p:spPr>
          <a:xfrm rot="16989539">
            <a:off x="6232633" y="3412933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FB5643B-9371-4FFD-886C-65B135F9FEB9}"/>
              </a:ext>
            </a:extLst>
          </p:cNvPr>
          <p:cNvSpPr/>
          <p:nvPr/>
        </p:nvSpPr>
        <p:spPr>
          <a:xfrm rot="3226129" flipV="1">
            <a:off x="5488340" y="3148332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DE67463-B64B-4582-BE59-9CCDB0C90DFC}"/>
              </a:ext>
            </a:extLst>
          </p:cNvPr>
          <p:cNvSpPr/>
          <p:nvPr/>
        </p:nvSpPr>
        <p:spPr>
          <a:xfrm rot="3873836" flipV="1">
            <a:off x="5600413" y="3062971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FA433D7-2CA5-4122-90C0-91A03BB72C41}"/>
              </a:ext>
            </a:extLst>
          </p:cNvPr>
          <p:cNvSpPr/>
          <p:nvPr/>
        </p:nvSpPr>
        <p:spPr>
          <a:xfrm rot="3873836" flipV="1">
            <a:off x="5769849" y="3087826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BE668A4-A471-4043-A20D-B67DD591C092}"/>
              </a:ext>
            </a:extLst>
          </p:cNvPr>
          <p:cNvSpPr/>
          <p:nvPr/>
        </p:nvSpPr>
        <p:spPr>
          <a:xfrm rot="4610461" flipV="1">
            <a:off x="5998860" y="3122634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0D05265-DE95-4F0E-93A2-156C32EEDDA3}"/>
              </a:ext>
            </a:extLst>
          </p:cNvPr>
          <p:cNvSpPr/>
          <p:nvPr/>
        </p:nvSpPr>
        <p:spPr>
          <a:xfrm rot="4610461" flipV="1">
            <a:off x="6208800" y="3252279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37E9BE-DFC4-4657-A939-1ECB11F4E936}"/>
              </a:ext>
            </a:extLst>
          </p:cNvPr>
          <p:cNvSpPr/>
          <p:nvPr/>
        </p:nvSpPr>
        <p:spPr>
          <a:xfrm>
            <a:off x="6376034" y="3295653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96D148C9-D7F8-4EA0-BA93-22C6F36F74DC}"/>
              </a:ext>
            </a:extLst>
          </p:cNvPr>
          <p:cNvSpPr/>
          <p:nvPr/>
        </p:nvSpPr>
        <p:spPr>
          <a:xfrm rot="5187975">
            <a:off x="7766336" y="3044553"/>
            <a:ext cx="416608" cy="1037774"/>
          </a:xfrm>
          <a:prstGeom prst="mo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BBCFD0-AC1F-45EF-AB8A-4DF38EC6F964}"/>
              </a:ext>
            </a:extLst>
          </p:cNvPr>
          <p:cNvSpPr/>
          <p:nvPr/>
        </p:nvSpPr>
        <p:spPr>
          <a:xfrm>
            <a:off x="7737838" y="3204309"/>
            <a:ext cx="1115421" cy="5799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2C72A9-A4E5-4985-993F-772DA94B5920}"/>
              </a:ext>
            </a:extLst>
          </p:cNvPr>
          <p:cNvSpPr/>
          <p:nvPr/>
        </p:nvSpPr>
        <p:spPr>
          <a:xfrm>
            <a:off x="8723350" y="3367323"/>
            <a:ext cx="382383" cy="2199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oon 28">
            <a:extLst>
              <a:ext uri="{FF2B5EF4-FFF2-40B4-BE49-F238E27FC236}">
                <a16:creationId xmlns:a16="http://schemas.microsoft.com/office/drawing/2014/main" id="{93D60191-65F0-4B80-A4CD-8F425E9FDA74}"/>
              </a:ext>
            </a:extLst>
          </p:cNvPr>
          <p:cNvSpPr/>
          <p:nvPr/>
        </p:nvSpPr>
        <p:spPr>
          <a:xfrm rot="5187975">
            <a:off x="7834509" y="3059614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16591B-619B-405A-BE44-4C9F5BF9F5A6}"/>
              </a:ext>
            </a:extLst>
          </p:cNvPr>
          <p:cNvSpPr/>
          <p:nvPr/>
        </p:nvSpPr>
        <p:spPr>
          <a:xfrm>
            <a:off x="7813683" y="3241673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099D6ED-602E-4925-BFFC-43DC36C2EC1E}"/>
              </a:ext>
            </a:extLst>
          </p:cNvPr>
          <p:cNvSpPr/>
          <p:nvPr/>
        </p:nvSpPr>
        <p:spPr>
          <a:xfrm rot="17824257">
            <a:off x="7864668" y="3424510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38BA87-8211-4720-886B-5E04FF07D50C}"/>
              </a:ext>
            </a:extLst>
          </p:cNvPr>
          <p:cNvSpPr/>
          <p:nvPr/>
        </p:nvSpPr>
        <p:spPr>
          <a:xfrm rot="17726164">
            <a:off x="7965583" y="3365975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C693D3F-F3F8-480E-BB00-53AFDD5FCBD2}"/>
              </a:ext>
            </a:extLst>
          </p:cNvPr>
          <p:cNvSpPr/>
          <p:nvPr/>
        </p:nvSpPr>
        <p:spPr>
          <a:xfrm rot="17726164">
            <a:off x="8173497" y="3430157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D0302FC-D509-4B2B-8CB5-2856EA5B19FB}"/>
              </a:ext>
            </a:extLst>
          </p:cNvPr>
          <p:cNvSpPr/>
          <p:nvPr/>
        </p:nvSpPr>
        <p:spPr>
          <a:xfrm rot="16989539">
            <a:off x="8410591" y="3434759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C22BCA3-89E2-4768-85EF-4013739BD9F3}"/>
              </a:ext>
            </a:extLst>
          </p:cNvPr>
          <p:cNvSpPr/>
          <p:nvPr/>
        </p:nvSpPr>
        <p:spPr>
          <a:xfrm rot="16989539">
            <a:off x="8604366" y="3498656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07806A1-0C63-41D4-8EEB-4FD7CEA139AA}"/>
              </a:ext>
            </a:extLst>
          </p:cNvPr>
          <p:cNvSpPr/>
          <p:nvPr/>
        </p:nvSpPr>
        <p:spPr>
          <a:xfrm rot="3226129" flipV="1">
            <a:off x="7860073" y="3234055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C7AE8C9-8A64-4BE4-8AFB-60F0E714784B}"/>
              </a:ext>
            </a:extLst>
          </p:cNvPr>
          <p:cNvSpPr/>
          <p:nvPr/>
        </p:nvSpPr>
        <p:spPr>
          <a:xfrm rot="3873836" flipV="1">
            <a:off x="7972146" y="3148694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B7BDA84-5E09-448D-8DD0-73ADA136CE1E}"/>
              </a:ext>
            </a:extLst>
          </p:cNvPr>
          <p:cNvSpPr/>
          <p:nvPr/>
        </p:nvSpPr>
        <p:spPr>
          <a:xfrm rot="3873836" flipV="1">
            <a:off x="8141582" y="3173549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08C37D6-36A3-418E-B5D6-44B10737A0C5}"/>
              </a:ext>
            </a:extLst>
          </p:cNvPr>
          <p:cNvSpPr/>
          <p:nvPr/>
        </p:nvSpPr>
        <p:spPr>
          <a:xfrm rot="4610461" flipV="1">
            <a:off x="8370593" y="3208357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09CD6E2-0769-4403-80F2-DAF5705858C4}"/>
              </a:ext>
            </a:extLst>
          </p:cNvPr>
          <p:cNvSpPr/>
          <p:nvPr/>
        </p:nvSpPr>
        <p:spPr>
          <a:xfrm rot="4610461" flipV="1">
            <a:off x="8580533" y="3338002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6DEBA4-BEF0-41F6-8B66-7309383E2CE4}"/>
              </a:ext>
            </a:extLst>
          </p:cNvPr>
          <p:cNvSpPr/>
          <p:nvPr/>
        </p:nvSpPr>
        <p:spPr>
          <a:xfrm>
            <a:off x="8747767" y="3381376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6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566141D-E854-4A52-A7AE-488784656143}"/>
              </a:ext>
            </a:extLst>
          </p:cNvPr>
          <p:cNvSpPr>
            <a:spLocks noChangeAspect="1"/>
          </p:cNvSpPr>
          <p:nvPr/>
        </p:nvSpPr>
        <p:spPr>
          <a:xfrm>
            <a:off x="5890260" y="2324927"/>
            <a:ext cx="1800000" cy="1800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E693C065-B029-4B56-8F48-06EB8B0AC210}"/>
              </a:ext>
            </a:extLst>
          </p:cNvPr>
          <p:cNvSpPr/>
          <p:nvPr/>
        </p:nvSpPr>
        <p:spPr>
          <a:xfrm>
            <a:off x="6790260" y="3224926"/>
            <a:ext cx="1811007" cy="1799988"/>
          </a:xfrm>
          <a:prstGeom prst="pie">
            <a:avLst>
              <a:gd name="adj1" fmla="val 10814197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F93BF7-CC50-40F4-8314-D5C1D056BCF6}"/>
              </a:ext>
            </a:extLst>
          </p:cNvPr>
          <p:cNvGrpSpPr/>
          <p:nvPr/>
        </p:nvGrpSpPr>
        <p:grpSpPr>
          <a:xfrm>
            <a:off x="2785110" y="3429000"/>
            <a:ext cx="2796540" cy="2920160"/>
            <a:chOff x="8168640" y="2334240"/>
            <a:chExt cx="1800000" cy="1800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E1D857-0BBF-45B3-A38C-62BD0FB4E73A}"/>
                </a:ext>
              </a:extLst>
            </p:cNvPr>
            <p:cNvCxnSpPr>
              <a:cxnSpLocks/>
            </p:cNvCxnSpPr>
            <p:nvPr/>
          </p:nvCxnSpPr>
          <p:spPr>
            <a:xfrm>
              <a:off x="9057630" y="2334240"/>
              <a:ext cx="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76FA3A-4781-4A0B-9494-D7973D4D4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8640" y="3234240"/>
              <a:ext cx="18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08F607E9-ADAB-4233-AE20-1CCD48779AFA}"/>
              </a:ext>
            </a:extLst>
          </p:cNvPr>
          <p:cNvSpPr/>
          <p:nvPr/>
        </p:nvSpPr>
        <p:spPr>
          <a:xfrm rot="16200000">
            <a:off x="6790268" y="3224921"/>
            <a:ext cx="1799987" cy="1799998"/>
          </a:xfrm>
          <a:prstGeom prst="arc">
            <a:avLst/>
          </a:prstGeom>
          <a:ln w="254000">
            <a:solidFill>
              <a:srgbClr val="2F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Grew</dc:creator>
  <cp:lastModifiedBy>Dan Grew</cp:lastModifiedBy>
  <cp:revision>25</cp:revision>
  <dcterms:created xsi:type="dcterms:W3CDTF">2021-01-12T16:36:10Z</dcterms:created>
  <dcterms:modified xsi:type="dcterms:W3CDTF">2021-01-18T07:45:46Z</dcterms:modified>
</cp:coreProperties>
</file>