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A6FF"/>
    <a:srgbClr val="008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1232" y="-60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E095-68FC-4703-BC1E-1272BF2B4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5F1CA-1A3B-40E1-9CED-45841DFAB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8B480-E4AE-4185-B8E3-307BE501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FAB0-DDB5-4E27-82E0-A199CF25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F34D-4778-4BBB-A7BA-D8FAC425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7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5609-BB96-4ABA-90DC-35EE71C5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730C9-BCCD-41F8-A038-EEA9CEAE3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0B33-770B-46C7-8056-7ED6FD70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C8BF-F11F-41FE-A3F6-8A269ECB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3F685-4797-4FB8-88EF-6A744EAA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0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52795-E667-4AEC-8AC2-5A3AD16E0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B9A01-D34B-448D-A011-CFFE3BACE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34EB-4045-4321-949A-CC0623B9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10C8-3040-4122-8284-88879B74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C5FF-DBEB-497D-9F4F-25BEA14E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4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F98C-9601-4B4D-96FC-0CCFCDF6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2E01-2127-4AA4-9E0A-DF15350B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1ED6-C90D-4714-9EC8-D1A3794E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9F96B-C27A-4EA9-B7A5-75548750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5D906-45C7-497C-83DF-3AF132D6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3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710D-0479-4F4E-B93E-1B03FE60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5EA16-E9CF-4404-9533-14B2B74C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7A63-6605-4C70-B423-FC419523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814EE-9BDA-40EF-B756-A25110DD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CE8A-E71C-4435-8EAD-28531957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55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60A0-ECE1-4E38-BC5E-E809F1BB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6400-28D5-42B0-B24C-86499A04E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6AEF9-8BF7-43E3-8017-FD2965AEF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F1151-B1A1-469E-9C38-EB63EBAD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8E5CE-70AE-4AD2-9251-405170FE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58C6F-AF7D-455F-8374-9F32E9B8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0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31D1-A37D-4652-8662-5C353BA1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9C553-7F55-401A-B44E-1C2B6A0C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41AD2-18BB-4B58-936A-E16270A0E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3AB7C-69CB-44E1-8A17-E64BBAE9F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D1439-A0CC-436A-BD80-67822097E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BF3AC-F44F-4834-9481-E90F7E82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E36CD-0370-431D-8D79-0D98B341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93E3D-CCC2-47D0-89C8-65CF66E3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59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5423-3348-4F26-B965-4145CB67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C1888-92CA-4DDC-94EA-5023DCAF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CEE0-37D8-4A33-BC6E-0561EFB2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ECDBF-316C-4B8C-9B6E-DC0CF374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9EA2E-67C5-4135-B670-C3CCD904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A437-6FED-4430-883F-2B86FB09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58398-66B3-4F7C-BAD5-6BF38FE9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3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D81D-C1C5-4D4C-9987-FF0A1556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E31B-7154-4C19-B1EB-E7C96BE1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7DA19-7947-4442-9F8C-0F0BB6EC5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3CB2E-430C-4AC7-B796-DC696B63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4B567-11F3-46A4-9AF3-AFD94DA3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19662-317D-4F6E-A868-9AC2806A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2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EF75-A17B-4422-944D-563CBEFA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DDF69-214A-47C7-ADA2-C7FD1C894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89AD5-E905-49EE-8887-8110A8E60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B87C-FBF5-4B25-9794-5014894C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7A05C-5F97-496C-BBEB-5BE67E67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312C-7E8C-4C0E-AE3E-C98A80E7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84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75420-BBDA-4F5F-807B-D33A3B64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E8A61-B469-4047-928D-BB8194A7D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7274-8470-473F-93DE-F696E2C48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14AE-D617-41D5-BCF6-6DE6B30EE28B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E041F-C681-470D-ABA5-071544A42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77F8-99D1-46A6-A20B-CC71AF803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39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oon 5">
            <a:extLst>
              <a:ext uri="{FF2B5EF4-FFF2-40B4-BE49-F238E27FC236}">
                <a16:creationId xmlns:a16="http://schemas.microsoft.com/office/drawing/2014/main" id="{3763C920-0C9F-44B9-BDE5-7FD4CF712A48}"/>
              </a:ext>
            </a:extLst>
          </p:cNvPr>
          <p:cNvSpPr/>
          <p:nvPr/>
        </p:nvSpPr>
        <p:spPr>
          <a:xfrm rot="5187975">
            <a:off x="5462776" y="2973891"/>
            <a:ext cx="329091" cy="918820"/>
          </a:xfrm>
          <a:prstGeom prst="mo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C534E3-0B5C-4776-90B1-6520DCF72A35}"/>
              </a:ext>
            </a:extLst>
          </p:cNvPr>
          <p:cNvSpPr/>
          <p:nvPr/>
        </p:nvSpPr>
        <p:spPr>
          <a:xfrm>
            <a:off x="5441950" y="3155950"/>
            <a:ext cx="1003300" cy="431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B04B19C-4EC4-4024-ABFF-2FBF10C56EE2}"/>
              </a:ext>
            </a:extLst>
          </p:cNvPr>
          <p:cNvSpPr/>
          <p:nvPr/>
        </p:nvSpPr>
        <p:spPr>
          <a:xfrm rot="17824257">
            <a:off x="5492935" y="3338787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E86616F-65BB-40FE-AFFB-2B02582044CE}"/>
              </a:ext>
            </a:extLst>
          </p:cNvPr>
          <p:cNvSpPr/>
          <p:nvPr/>
        </p:nvSpPr>
        <p:spPr>
          <a:xfrm rot="17726164">
            <a:off x="5593850" y="3280252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5DD2D54-2E64-4E21-923E-8D2D8B48E912}"/>
              </a:ext>
            </a:extLst>
          </p:cNvPr>
          <p:cNvSpPr/>
          <p:nvPr/>
        </p:nvSpPr>
        <p:spPr>
          <a:xfrm rot="17726164">
            <a:off x="5801764" y="3344434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6118D7C-399E-4420-ADA1-AF8A4D7A77B7}"/>
              </a:ext>
            </a:extLst>
          </p:cNvPr>
          <p:cNvSpPr/>
          <p:nvPr/>
        </p:nvSpPr>
        <p:spPr>
          <a:xfrm rot="16989539">
            <a:off x="6038858" y="3349036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AB2E99F-F1EA-4F4A-8F13-B3BFFA878860}"/>
              </a:ext>
            </a:extLst>
          </p:cNvPr>
          <p:cNvSpPr/>
          <p:nvPr/>
        </p:nvSpPr>
        <p:spPr>
          <a:xfrm rot="16989539">
            <a:off x="6232633" y="3412933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FB5643B-9371-4FFD-886C-65B135F9FEB9}"/>
              </a:ext>
            </a:extLst>
          </p:cNvPr>
          <p:cNvSpPr/>
          <p:nvPr/>
        </p:nvSpPr>
        <p:spPr>
          <a:xfrm rot="3226129" flipV="1">
            <a:off x="5488340" y="3148332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DE67463-B64B-4582-BE59-9CCDB0C90DFC}"/>
              </a:ext>
            </a:extLst>
          </p:cNvPr>
          <p:cNvSpPr/>
          <p:nvPr/>
        </p:nvSpPr>
        <p:spPr>
          <a:xfrm rot="3873836" flipV="1">
            <a:off x="5600413" y="3062971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FA433D7-2CA5-4122-90C0-91A03BB72C41}"/>
              </a:ext>
            </a:extLst>
          </p:cNvPr>
          <p:cNvSpPr/>
          <p:nvPr/>
        </p:nvSpPr>
        <p:spPr>
          <a:xfrm rot="3873836" flipV="1">
            <a:off x="5769849" y="3087826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BE668A4-A471-4043-A20D-B67DD591C092}"/>
              </a:ext>
            </a:extLst>
          </p:cNvPr>
          <p:cNvSpPr/>
          <p:nvPr/>
        </p:nvSpPr>
        <p:spPr>
          <a:xfrm rot="4610461" flipV="1">
            <a:off x="5998860" y="3122634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0D05265-DE95-4F0E-93A2-156C32EEDDA3}"/>
              </a:ext>
            </a:extLst>
          </p:cNvPr>
          <p:cNvSpPr/>
          <p:nvPr/>
        </p:nvSpPr>
        <p:spPr>
          <a:xfrm rot="4610461" flipV="1">
            <a:off x="6208800" y="3252279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37E9BE-DFC4-4657-A939-1ECB11F4E936}"/>
              </a:ext>
            </a:extLst>
          </p:cNvPr>
          <p:cNvSpPr/>
          <p:nvPr/>
        </p:nvSpPr>
        <p:spPr>
          <a:xfrm>
            <a:off x="6376034" y="3295653"/>
            <a:ext cx="303945" cy="1606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oon 25">
            <a:extLst>
              <a:ext uri="{FF2B5EF4-FFF2-40B4-BE49-F238E27FC236}">
                <a16:creationId xmlns:a16="http://schemas.microsoft.com/office/drawing/2014/main" id="{96D148C9-D7F8-4EA0-BA93-22C6F36F74DC}"/>
              </a:ext>
            </a:extLst>
          </p:cNvPr>
          <p:cNvSpPr/>
          <p:nvPr/>
        </p:nvSpPr>
        <p:spPr>
          <a:xfrm rot="5187975">
            <a:off x="7766336" y="3044553"/>
            <a:ext cx="416608" cy="1037774"/>
          </a:xfrm>
          <a:prstGeom prst="mo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BBCFD0-AC1F-45EF-AB8A-4DF38EC6F964}"/>
              </a:ext>
            </a:extLst>
          </p:cNvPr>
          <p:cNvSpPr/>
          <p:nvPr/>
        </p:nvSpPr>
        <p:spPr>
          <a:xfrm>
            <a:off x="7737838" y="3204309"/>
            <a:ext cx="1115421" cy="5799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2C72A9-A4E5-4985-993F-772DA94B5920}"/>
              </a:ext>
            </a:extLst>
          </p:cNvPr>
          <p:cNvSpPr/>
          <p:nvPr/>
        </p:nvSpPr>
        <p:spPr>
          <a:xfrm>
            <a:off x="8723350" y="3367323"/>
            <a:ext cx="382383" cy="2199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oon 28">
            <a:extLst>
              <a:ext uri="{FF2B5EF4-FFF2-40B4-BE49-F238E27FC236}">
                <a16:creationId xmlns:a16="http://schemas.microsoft.com/office/drawing/2014/main" id="{93D60191-65F0-4B80-A4CD-8F425E9FDA74}"/>
              </a:ext>
            </a:extLst>
          </p:cNvPr>
          <p:cNvSpPr/>
          <p:nvPr/>
        </p:nvSpPr>
        <p:spPr>
          <a:xfrm rot="5187975">
            <a:off x="7834509" y="3059614"/>
            <a:ext cx="329091" cy="918820"/>
          </a:xfrm>
          <a:prstGeom prst="mo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B16591B-619B-405A-BE44-4C9F5BF9F5A6}"/>
              </a:ext>
            </a:extLst>
          </p:cNvPr>
          <p:cNvSpPr/>
          <p:nvPr/>
        </p:nvSpPr>
        <p:spPr>
          <a:xfrm>
            <a:off x="7813683" y="3241673"/>
            <a:ext cx="1003300" cy="431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099D6ED-602E-4925-BFFC-43DC36C2EC1E}"/>
              </a:ext>
            </a:extLst>
          </p:cNvPr>
          <p:cNvSpPr/>
          <p:nvPr/>
        </p:nvSpPr>
        <p:spPr>
          <a:xfrm rot="17824257">
            <a:off x="7864668" y="3424510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E38BA87-8211-4720-886B-5E04FF07D50C}"/>
              </a:ext>
            </a:extLst>
          </p:cNvPr>
          <p:cNvSpPr/>
          <p:nvPr/>
        </p:nvSpPr>
        <p:spPr>
          <a:xfrm rot="17726164">
            <a:off x="7965583" y="3365975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C693D3F-F3F8-480E-BB00-53AFDD5FCBD2}"/>
              </a:ext>
            </a:extLst>
          </p:cNvPr>
          <p:cNvSpPr/>
          <p:nvPr/>
        </p:nvSpPr>
        <p:spPr>
          <a:xfrm rot="17726164">
            <a:off x="8173497" y="3430157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D0302FC-D509-4B2B-8CB5-2856EA5B19FB}"/>
              </a:ext>
            </a:extLst>
          </p:cNvPr>
          <p:cNvSpPr/>
          <p:nvPr/>
        </p:nvSpPr>
        <p:spPr>
          <a:xfrm rot="16989539">
            <a:off x="8410591" y="3434759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C22BCA3-89E2-4768-85EF-4013739BD9F3}"/>
              </a:ext>
            </a:extLst>
          </p:cNvPr>
          <p:cNvSpPr/>
          <p:nvPr/>
        </p:nvSpPr>
        <p:spPr>
          <a:xfrm rot="16989539">
            <a:off x="8604366" y="3498656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07806A1-0C63-41D4-8EEB-4FD7CEA139AA}"/>
              </a:ext>
            </a:extLst>
          </p:cNvPr>
          <p:cNvSpPr/>
          <p:nvPr/>
        </p:nvSpPr>
        <p:spPr>
          <a:xfrm rot="3226129" flipV="1">
            <a:off x="7860073" y="3234055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C7AE8C9-8A64-4BE4-8AFB-60F0E714784B}"/>
              </a:ext>
            </a:extLst>
          </p:cNvPr>
          <p:cNvSpPr/>
          <p:nvPr/>
        </p:nvSpPr>
        <p:spPr>
          <a:xfrm rot="3873836" flipV="1">
            <a:off x="7972146" y="3148694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B7BDA84-5E09-448D-8DD0-73ADA136CE1E}"/>
              </a:ext>
            </a:extLst>
          </p:cNvPr>
          <p:cNvSpPr/>
          <p:nvPr/>
        </p:nvSpPr>
        <p:spPr>
          <a:xfrm rot="3873836" flipV="1">
            <a:off x="8141582" y="3173549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08C37D6-36A3-418E-B5D6-44B10737A0C5}"/>
              </a:ext>
            </a:extLst>
          </p:cNvPr>
          <p:cNvSpPr/>
          <p:nvPr/>
        </p:nvSpPr>
        <p:spPr>
          <a:xfrm rot="4610461" flipV="1">
            <a:off x="8370593" y="3208357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09CD6E2-0769-4403-80F2-DAF5705858C4}"/>
              </a:ext>
            </a:extLst>
          </p:cNvPr>
          <p:cNvSpPr/>
          <p:nvPr/>
        </p:nvSpPr>
        <p:spPr>
          <a:xfrm rot="4610461" flipV="1">
            <a:off x="8580533" y="3338002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6DEBA4-BEF0-41F6-8B66-7309383E2CE4}"/>
              </a:ext>
            </a:extLst>
          </p:cNvPr>
          <p:cNvSpPr/>
          <p:nvPr/>
        </p:nvSpPr>
        <p:spPr>
          <a:xfrm>
            <a:off x="8747767" y="3381376"/>
            <a:ext cx="303945" cy="1606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10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566141D-E854-4A52-A7AE-488784656143}"/>
              </a:ext>
            </a:extLst>
          </p:cNvPr>
          <p:cNvSpPr>
            <a:spLocks noChangeAspect="1"/>
          </p:cNvSpPr>
          <p:nvPr/>
        </p:nvSpPr>
        <p:spPr>
          <a:xfrm>
            <a:off x="5890260" y="2324927"/>
            <a:ext cx="1800000" cy="1800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Partial Circle 61">
            <a:extLst>
              <a:ext uri="{FF2B5EF4-FFF2-40B4-BE49-F238E27FC236}">
                <a16:creationId xmlns:a16="http://schemas.microsoft.com/office/drawing/2014/main" id="{E693C065-B029-4B56-8F48-06EB8B0AC210}"/>
              </a:ext>
            </a:extLst>
          </p:cNvPr>
          <p:cNvSpPr/>
          <p:nvPr/>
        </p:nvSpPr>
        <p:spPr>
          <a:xfrm>
            <a:off x="6790260" y="3224926"/>
            <a:ext cx="1811007" cy="1799988"/>
          </a:xfrm>
          <a:prstGeom prst="pie">
            <a:avLst>
              <a:gd name="adj1" fmla="val 10814197"/>
              <a:gd name="adj2" fmla="val 162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F93BF7-CC50-40F4-8314-D5C1D056BCF6}"/>
              </a:ext>
            </a:extLst>
          </p:cNvPr>
          <p:cNvGrpSpPr/>
          <p:nvPr/>
        </p:nvGrpSpPr>
        <p:grpSpPr>
          <a:xfrm>
            <a:off x="2785110" y="3429000"/>
            <a:ext cx="2796540" cy="2920160"/>
            <a:chOff x="8168640" y="2334240"/>
            <a:chExt cx="1800000" cy="1800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E1D857-0BBF-45B3-A38C-62BD0FB4E73A}"/>
                </a:ext>
              </a:extLst>
            </p:cNvPr>
            <p:cNvCxnSpPr>
              <a:cxnSpLocks/>
            </p:cNvCxnSpPr>
            <p:nvPr/>
          </p:nvCxnSpPr>
          <p:spPr>
            <a:xfrm>
              <a:off x="9057630" y="2334240"/>
              <a:ext cx="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76FA3A-4781-4A0B-9494-D7973D4D4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8640" y="3234240"/>
              <a:ext cx="18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08F607E9-ADAB-4233-AE20-1CCD48779AFA}"/>
              </a:ext>
            </a:extLst>
          </p:cNvPr>
          <p:cNvSpPr/>
          <p:nvPr/>
        </p:nvSpPr>
        <p:spPr>
          <a:xfrm rot="16200000">
            <a:off x="6790268" y="3224921"/>
            <a:ext cx="1799987" cy="1799998"/>
          </a:xfrm>
          <a:prstGeom prst="arc">
            <a:avLst/>
          </a:prstGeom>
          <a:ln w="254000">
            <a:solidFill>
              <a:srgbClr val="2F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85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Grew</dc:creator>
  <cp:lastModifiedBy>Dan Grew</cp:lastModifiedBy>
  <cp:revision>8</cp:revision>
  <dcterms:created xsi:type="dcterms:W3CDTF">2021-01-12T16:36:10Z</dcterms:created>
  <dcterms:modified xsi:type="dcterms:W3CDTF">2021-01-12T19:48:17Z</dcterms:modified>
</cp:coreProperties>
</file>