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06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077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09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115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1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159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A"/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>
        <p:scale>
          <a:sx n="100" d="100"/>
          <a:sy n="10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1"/>
          </a:xfrm>
        </p:spPr>
        <p:txBody>
          <a:bodyPr anchor="b"/>
          <a:lstStyle>
            <a:lvl1pPr algn="ctr"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9" indent="0" algn="ctr">
              <a:buNone/>
              <a:defRPr sz="2000"/>
            </a:lvl2pPr>
            <a:lvl3pPr marL="914457" indent="0" algn="ctr">
              <a:buNone/>
              <a:defRPr sz="1799"/>
            </a:lvl3pPr>
            <a:lvl4pPr marL="1371686" indent="0" algn="ctr">
              <a:buNone/>
              <a:defRPr sz="1601"/>
            </a:lvl4pPr>
            <a:lvl5pPr marL="1828916" indent="0" algn="ctr">
              <a:buNone/>
              <a:defRPr sz="1601"/>
            </a:lvl5pPr>
            <a:lvl6pPr marL="2286144" indent="0" algn="ctr">
              <a:buNone/>
              <a:defRPr sz="1601"/>
            </a:lvl6pPr>
            <a:lvl7pPr marL="2743373" indent="0" algn="ctr">
              <a:buNone/>
              <a:defRPr sz="1601"/>
            </a:lvl7pPr>
            <a:lvl8pPr marL="3200599" indent="0" algn="ctr">
              <a:buNone/>
              <a:defRPr sz="1601"/>
            </a:lvl8pPr>
            <a:lvl9pPr marL="3657827" indent="0" algn="ctr">
              <a:buNone/>
              <a:defRPr sz="1601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1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1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7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9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2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3201"/>
            </a:lvl1pPr>
            <a:lvl2pPr marL="457229" indent="0">
              <a:buNone/>
              <a:defRPr sz="2800"/>
            </a:lvl2pPr>
            <a:lvl3pPr marL="914457" indent="0">
              <a:buNone/>
              <a:defRPr sz="2401"/>
            </a:lvl3pPr>
            <a:lvl4pPr marL="1371686" indent="0">
              <a:buNone/>
              <a:defRPr sz="2000"/>
            </a:lvl4pPr>
            <a:lvl5pPr marL="1828916" indent="0">
              <a:buNone/>
              <a:defRPr sz="2000"/>
            </a:lvl5pPr>
            <a:lvl6pPr marL="2286144" indent="0">
              <a:buNone/>
              <a:defRPr sz="2000"/>
            </a:lvl6pPr>
            <a:lvl7pPr marL="2743373" indent="0">
              <a:buNone/>
              <a:defRPr sz="2000"/>
            </a:lvl7pPr>
            <a:lvl8pPr marL="3200599" indent="0">
              <a:buNone/>
              <a:defRPr sz="2000"/>
            </a:lvl8pPr>
            <a:lvl9pPr marL="36578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B8E-9AF4-1E40-AC94-F82003CC56E0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7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0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8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4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2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3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975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4058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7921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20450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rgbClr val="FF4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G</a:t>
            </a:r>
            <a:endParaRPr lang="en-US" sz="6000" dirty="0"/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96241" y="49754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3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-Turn Arrow 13"/>
          <p:cNvSpPr/>
          <p:nvPr/>
        </p:nvSpPr>
        <p:spPr>
          <a:xfrm>
            <a:off x="4273550" y="241300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4445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533400" y="8128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22500" y="6223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2032000" y="6223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2120900" y="7366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 flipH="1">
            <a:off x="2120900" y="5334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300" y="558800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11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13</cp:revision>
  <dcterms:created xsi:type="dcterms:W3CDTF">2017-09-19T19:11:27Z</dcterms:created>
  <dcterms:modified xsi:type="dcterms:W3CDTF">2017-10-01T20:53:28Z</dcterms:modified>
</cp:coreProperties>
</file>