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0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21" algn="l" defTabSz="9140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038" algn="l" defTabSz="9140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061" algn="l" defTabSz="9140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077" algn="l" defTabSz="9140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098" algn="l" defTabSz="9140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115" algn="l" defTabSz="9140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138" algn="l" defTabSz="9140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159" algn="l" defTabSz="9140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8"/>
  </p:normalViewPr>
  <p:slideViewPr>
    <p:cSldViewPr snapToGrid="0" snapToObjects="1">
      <p:cViewPr>
        <p:scale>
          <a:sx n="100" d="100"/>
          <a:sy n="100" d="100"/>
        </p:scale>
        <p:origin x="14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5"/>
            <a:ext cx="9144001" cy="2387601"/>
          </a:xfrm>
        </p:spPr>
        <p:txBody>
          <a:bodyPr anchor="b"/>
          <a:lstStyle>
            <a:lvl1pPr algn="ctr">
              <a:defRPr sz="6003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9"/>
            <a:ext cx="9144001" cy="1655762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229" indent="0" algn="ctr">
              <a:buNone/>
              <a:defRPr sz="2000"/>
            </a:lvl2pPr>
            <a:lvl3pPr marL="914457" indent="0" algn="ctr">
              <a:buNone/>
              <a:defRPr sz="1799"/>
            </a:lvl3pPr>
            <a:lvl4pPr marL="1371686" indent="0" algn="ctr">
              <a:buNone/>
              <a:defRPr sz="1601"/>
            </a:lvl4pPr>
            <a:lvl5pPr marL="1828916" indent="0" algn="ctr">
              <a:buNone/>
              <a:defRPr sz="1601"/>
            </a:lvl5pPr>
            <a:lvl6pPr marL="2286144" indent="0" algn="ctr">
              <a:buNone/>
              <a:defRPr sz="1601"/>
            </a:lvl6pPr>
            <a:lvl7pPr marL="2743373" indent="0" algn="ctr">
              <a:buNone/>
              <a:defRPr sz="1601"/>
            </a:lvl7pPr>
            <a:lvl8pPr marL="3200599" indent="0" algn="ctr">
              <a:buNone/>
              <a:defRPr sz="1601"/>
            </a:lvl8pPr>
            <a:lvl9pPr marL="3657827" indent="0" algn="ctr">
              <a:buNone/>
              <a:defRPr sz="1601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B8E-9AF4-1E40-AC94-F82003CC56E0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B8E-9AF4-1E40-AC94-F82003CC56E0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4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3" y="365125"/>
            <a:ext cx="2628901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1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B8E-9AF4-1E40-AC94-F82003CC56E0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B8E-9AF4-1E40-AC94-F82003CC56E0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1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1"/>
            <a:ext cx="10515600" cy="2852737"/>
          </a:xfrm>
        </p:spPr>
        <p:txBody>
          <a:bodyPr anchor="b"/>
          <a:lstStyle>
            <a:lvl1pPr>
              <a:defRPr sz="6003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/>
          <a:lstStyle>
            <a:lvl1pPr marL="0" indent="0">
              <a:buNone/>
              <a:defRPr sz="2401">
                <a:solidFill>
                  <a:schemeClr val="tx1">
                    <a:tint val="75000"/>
                  </a:schemeClr>
                </a:solidFill>
              </a:defRPr>
            </a:lvl1pPr>
            <a:lvl2pPr marL="45722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57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686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4pPr>
            <a:lvl5pPr marL="1828916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5pPr>
            <a:lvl6pPr marL="2286144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6pPr>
            <a:lvl7pPr marL="2743373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7pPr>
            <a:lvl8pPr marL="3200599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8pPr>
            <a:lvl9pPr marL="3657827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B8E-9AF4-1E40-AC94-F82003CC56E0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1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6"/>
            <a:ext cx="5181601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4" y="1825626"/>
            <a:ext cx="5181601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B8E-9AF4-1E40-AC94-F82003CC56E0}" type="datetimeFigureOut">
              <a:rPr lang="en-US" smtClean="0"/>
              <a:t>9/23/17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9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2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7" y="1681164"/>
            <a:ext cx="5157788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29" indent="0">
              <a:buNone/>
              <a:defRPr sz="2000" b="1"/>
            </a:lvl2pPr>
            <a:lvl3pPr marL="914457" indent="0">
              <a:buNone/>
              <a:defRPr sz="1799" b="1"/>
            </a:lvl3pPr>
            <a:lvl4pPr marL="1371686" indent="0">
              <a:buNone/>
              <a:defRPr sz="1601" b="1"/>
            </a:lvl4pPr>
            <a:lvl5pPr marL="1828916" indent="0">
              <a:buNone/>
              <a:defRPr sz="1601" b="1"/>
            </a:lvl5pPr>
            <a:lvl6pPr marL="2286144" indent="0">
              <a:buNone/>
              <a:defRPr sz="1601" b="1"/>
            </a:lvl6pPr>
            <a:lvl7pPr marL="2743373" indent="0">
              <a:buNone/>
              <a:defRPr sz="1601" b="1"/>
            </a:lvl7pPr>
            <a:lvl8pPr marL="3200599" indent="0">
              <a:buNone/>
              <a:defRPr sz="1601" b="1"/>
            </a:lvl8pPr>
            <a:lvl9pPr marL="3657827" indent="0">
              <a:buNone/>
              <a:defRPr sz="1601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2505075"/>
            <a:ext cx="51577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9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29" indent="0">
              <a:buNone/>
              <a:defRPr sz="2000" b="1"/>
            </a:lvl2pPr>
            <a:lvl3pPr marL="914457" indent="0">
              <a:buNone/>
              <a:defRPr sz="1799" b="1"/>
            </a:lvl3pPr>
            <a:lvl4pPr marL="1371686" indent="0">
              <a:buNone/>
              <a:defRPr sz="1601" b="1"/>
            </a:lvl4pPr>
            <a:lvl5pPr marL="1828916" indent="0">
              <a:buNone/>
              <a:defRPr sz="1601" b="1"/>
            </a:lvl5pPr>
            <a:lvl6pPr marL="2286144" indent="0">
              <a:buNone/>
              <a:defRPr sz="1601" b="1"/>
            </a:lvl6pPr>
            <a:lvl7pPr marL="2743373" indent="0">
              <a:buNone/>
              <a:defRPr sz="1601" b="1"/>
            </a:lvl7pPr>
            <a:lvl8pPr marL="3200599" indent="0">
              <a:buNone/>
              <a:defRPr sz="1601" b="1"/>
            </a:lvl8pPr>
            <a:lvl9pPr marL="3657827" indent="0">
              <a:buNone/>
              <a:defRPr sz="1601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9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B8E-9AF4-1E40-AC94-F82003CC56E0}" type="datetimeFigureOut">
              <a:rPr lang="en-US" smtClean="0"/>
              <a:t>9/23/17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5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B8E-9AF4-1E40-AC94-F82003CC56E0}" type="datetimeFigureOut">
              <a:rPr lang="en-US" smtClean="0"/>
              <a:t>9/23/17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4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B8E-9AF4-1E40-AC94-F82003CC56E0}" type="datetimeFigureOut">
              <a:rPr lang="en-US" smtClean="0"/>
              <a:t>9/23/17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7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2"/>
            <a:ext cx="3932237" cy="1600201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5"/>
            <a:ext cx="6172200" cy="4873626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2"/>
            <a:ext cx="3932237" cy="3811587"/>
          </a:xfrm>
        </p:spPr>
        <p:txBody>
          <a:bodyPr/>
          <a:lstStyle>
            <a:lvl1pPr marL="0" indent="0">
              <a:buNone/>
              <a:defRPr sz="1601"/>
            </a:lvl1pPr>
            <a:lvl2pPr marL="457229" indent="0">
              <a:buNone/>
              <a:defRPr sz="1400"/>
            </a:lvl2pPr>
            <a:lvl3pPr marL="914457" indent="0">
              <a:buNone/>
              <a:defRPr sz="1199"/>
            </a:lvl3pPr>
            <a:lvl4pPr marL="1371686" indent="0">
              <a:buNone/>
              <a:defRPr sz="1001"/>
            </a:lvl4pPr>
            <a:lvl5pPr marL="1828916" indent="0">
              <a:buNone/>
              <a:defRPr sz="1001"/>
            </a:lvl5pPr>
            <a:lvl6pPr marL="2286144" indent="0">
              <a:buNone/>
              <a:defRPr sz="1001"/>
            </a:lvl6pPr>
            <a:lvl7pPr marL="2743373" indent="0">
              <a:buNone/>
              <a:defRPr sz="1001"/>
            </a:lvl7pPr>
            <a:lvl8pPr marL="3200599" indent="0">
              <a:buNone/>
              <a:defRPr sz="1001"/>
            </a:lvl8pPr>
            <a:lvl9pPr marL="3657827" indent="0">
              <a:buNone/>
              <a:defRPr sz="100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B8E-9AF4-1E40-AC94-F82003CC56E0}" type="datetimeFigureOut">
              <a:rPr lang="en-US" smtClean="0"/>
              <a:t>9/23/17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7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2"/>
            <a:ext cx="3932237" cy="1600201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5"/>
            <a:ext cx="6172200" cy="4873626"/>
          </a:xfrm>
        </p:spPr>
        <p:txBody>
          <a:bodyPr/>
          <a:lstStyle>
            <a:lvl1pPr marL="0" indent="0">
              <a:buNone/>
              <a:defRPr sz="3201"/>
            </a:lvl1pPr>
            <a:lvl2pPr marL="457229" indent="0">
              <a:buNone/>
              <a:defRPr sz="2800"/>
            </a:lvl2pPr>
            <a:lvl3pPr marL="914457" indent="0">
              <a:buNone/>
              <a:defRPr sz="2401"/>
            </a:lvl3pPr>
            <a:lvl4pPr marL="1371686" indent="0">
              <a:buNone/>
              <a:defRPr sz="2000"/>
            </a:lvl4pPr>
            <a:lvl5pPr marL="1828916" indent="0">
              <a:buNone/>
              <a:defRPr sz="2000"/>
            </a:lvl5pPr>
            <a:lvl6pPr marL="2286144" indent="0">
              <a:buNone/>
              <a:defRPr sz="2000"/>
            </a:lvl6pPr>
            <a:lvl7pPr marL="2743373" indent="0">
              <a:buNone/>
              <a:defRPr sz="2000"/>
            </a:lvl7pPr>
            <a:lvl8pPr marL="3200599" indent="0">
              <a:buNone/>
              <a:defRPr sz="2000"/>
            </a:lvl8pPr>
            <a:lvl9pPr marL="365782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2"/>
            <a:ext cx="3932237" cy="3811587"/>
          </a:xfrm>
        </p:spPr>
        <p:txBody>
          <a:bodyPr/>
          <a:lstStyle>
            <a:lvl1pPr marL="0" indent="0">
              <a:buNone/>
              <a:defRPr sz="1601"/>
            </a:lvl1pPr>
            <a:lvl2pPr marL="457229" indent="0">
              <a:buNone/>
              <a:defRPr sz="1400"/>
            </a:lvl2pPr>
            <a:lvl3pPr marL="914457" indent="0">
              <a:buNone/>
              <a:defRPr sz="1199"/>
            </a:lvl3pPr>
            <a:lvl4pPr marL="1371686" indent="0">
              <a:buNone/>
              <a:defRPr sz="1001"/>
            </a:lvl4pPr>
            <a:lvl5pPr marL="1828916" indent="0">
              <a:buNone/>
              <a:defRPr sz="1001"/>
            </a:lvl5pPr>
            <a:lvl6pPr marL="2286144" indent="0">
              <a:buNone/>
              <a:defRPr sz="1001"/>
            </a:lvl6pPr>
            <a:lvl7pPr marL="2743373" indent="0">
              <a:buNone/>
              <a:defRPr sz="1001"/>
            </a:lvl7pPr>
            <a:lvl8pPr marL="3200599" indent="0">
              <a:buNone/>
              <a:defRPr sz="1001"/>
            </a:lvl8pPr>
            <a:lvl9pPr marL="3657827" indent="0">
              <a:buNone/>
              <a:defRPr sz="100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B8E-9AF4-1E40-AC94-F82003CC56E0}" type="datetimeFigureOut">
              <a:rPr lang="en-US" smtClean="0"/>
              <a:t>9/23/17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9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3" y="365126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3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3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9AB8E-9AF4-1E40-AC94-F82003CC56E0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4" y="6356354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57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4" indent="-228614" algn="l" defTabSz="914457" rtl="0" eaLnBrk="1" latinLnBrk="0" hangingPunct="1">
        <a:lnSpc>
          <a:spcPct val="90000"/>
        </a:lnSpc>
        <a:spcBef>
          <a:spcPts val="1001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43" indent="-228614" algn="l" defTabSz="914457" rtl="0" eaLnBrk="1" latinLnBrk="0" hangingPunct="1">
        <a:lnSpc>
          <a:spcPct val="90000"/>
        </a:lnSpc>
        <a:spcBef>
          <a:spcPts val="499"/>
        </a:spcBef>
        <a:buFont typeface="Arial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71" indent="-228614" algn="l" defTabSz="914457" rtl="0" eaLnBrk="1" latinLnBrk="0" hangingPunct="1">
        <a:lnSpc>
          <a:spcPct val="90000"/>
        </a:lnSpc>
        <a:spcBef>
          <a:spcPts val="499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01" indent="-228614" algn="l" defTabSz="914457" rtl="0" eaLnBrk="1" latinLnBrk="0" hangingPunct="1">
        <a:lnSpc>
          <a:spcPct val="90000"/>
        </a:lnSpc>
        <a:spcBef>
          <a:spcPts val="499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530" indent="-228614" algn="l" defTabSz="914457" rtl="0" eaLnBrk="1" latinLnBrk="0" hangingPunct="1">
        <a:lnSpc>
          <a:spcPct val="90000"/>
        </a:lnSpc>
        <a:spcBef>
          <a:spcPts val="499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758" indent="-228614" algn="l" defTabSz="914457" rtl="0" eaLnBrk="1" latinLnBrk="0" hangingPunct="1">
        <a:lnSpc>
          <a:spcPct val="90000"/>
        </a:lnSpc>
        <a:spcBef>
          <a:spcPts val="499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984" indent="-228614" algn="l" defTabSz="914457" rtl="0" eaLnBrk="1" latinLnBrk="0" hangingPunct="1">
        <a:lnSpc>
          <a:spcPct val="90000"/>
        </a:lnSpc>
        <a:spcBef>
          <a:spcPts val="499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9213" indent="-228614" algn="l" defTabSz="914457" rtl="0" eaLnBrk="1" latinLnBrk="0" hangingPunct="1">
        <a:lnSpc>
          <a:spcPct val="90000"/>
        </a:lnSpc>
        <a:spcBef>
          <a:spcPts val="499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442" indent="-228614" algn="l" defTabSz="914457" rtl="0" eaLnBrk="1" latinLnBrk="0" hangingPunct="1">
        <a:lnSpc>
          <a:spcPct val="90000"/>
        </a:lnSpc>
        <a:spcBef>
          <a:spcPts val="499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5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29" algn="l" defTabSz="91445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57" algn="l" defTabSz="91445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686" algn="l" defTabSz="91445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16" algn="l" defTabSz="91445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144" algn="l" defTabSz="91445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373" algn="l" defTabSz="91445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599" algn="l" defTabSz="91445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827" algn="l" defTabSz="91445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021" y="147926"/>
            <a:ext cx="4733369" cy="4733361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5" name="Rounded Rectangle 4"/>
          <p:cNvSpPr/>
          <p:nvPr/>
        </p:nvSpPr>
        <p:spPr>
          <a:xfrm>
            <a:off x="1479185" y="1506073"/>
            <a:ext cx="1008531" cy="100853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7" name="Rounded Rectangle 6"/>
          <p:cNvSpPr/>
          <p:nvPr/>
        </p:nvSpPr>
        <p:spPr>
          <a:xfrm>
            <a:off x="2487716" y="2514604"/>
            <a:ext cx="1008531" cy="100853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8" name="Rounded Rectangle 7"/>
          <p:cNvSpPr/>
          <p:nvPr/>
        </p:nvSpPr>
        <p:spPr>
          <a:xfrm>
            <a:off x="497549" y="488580"/>
            <a:ext cx="1008531" cy="10085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9" name="TextBox 8"/>
          <p:cNvSpPr txBox="1"/>
          <p:nvPr/>
        </p:nvSpPr>
        <p:spPr>
          <a:xfrm>
            <a:off x="2514611" y="296782"/>
            <a:ext cx="24204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 dirty="0">
                <a:solidFill>
                  <a:schemeClr val="bg1"/>
                </a:solidFill>
              </a:rPr>
              <a:t>2</a:t>
            </a:r>
            <a:r>
              <a:rPr lang="en-US" sz="15000" b="1" dirty="0">
                <a:solidFill>
                  <a:schemeClr val="bg1"/>
                </a:solidFill>
              </a:rPr>
              <a:t>0</a:t>
            </a:r>
            <a:endParaRPr lang="en-US" sz="15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53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021" y="147926"/>
            <a:ext cx="4733369" cy="4733361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5" name="Rounded Rectangle 4"/>
          <p:cNvSpPr/>
          <p:nvPr/>
        </p:nvSpPr>
        <p:spPr>
          <a:xfrm>
            <a:off x="1479185" y="1506073"/>
            <a:ext cx="1008531" cy="100853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6" name="Rounded Rectangle 5"/>
          <p:cNvSpPr/>
          <p:nvPr/>
        </p:nvSpPr>
        <p:spPr>
          <a:xfrm>
            <a:off x="3496241" y="3523136"/>
            <a:ext cx="1008531" cy="100853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7" name="Rounded Rectangle 6"/>
          <p:cNvSpPr/>
          <p:nvPr/>
        </p:nvSpPr>
        <p:spPr>
          <a:xfrm>
            <a:off x="2487716" y="2514604"/>
            <a:ext cx="1008531" cy="100853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8" name="Rounded Rectangle 7"/>
          <p:cNvSpPr/>
          <p:nvPr/>
        </p:nvSpPr>
        <p:spPr>
          <a:xfrm>
            <a:off x="497549" y="488580"/>
            <a:ext cx="1008531" cy="10085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9" name="TextBox 8"/>
          <p:cNvSpPr txBox="1"/>
          <p:nvPr/>
        </p:nvSpPr>
        <p:spPr>
          <a:xfrm>
            <a:off x="2514611" y="296782"/>
            <a:ext cx="24204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 dirty="0">
                <a:solidFill>
                  <a:schemeClr val="bg1"/>
                </a:solidFill>
              </a:rPr>
              <a:t>40</a:t>
            </a:r>
            <a:endParaRPr lang="en-US" sz="15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84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021" y="147926"/>
            <a:ext cx="4733369" cy="4733361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5" name="Rounded Rectangle 4"/>
          <p:cNvSpPr/>
          <p:nvPr/>
        </p:nvSpPr>
        <p:spPr>
          <a:xfrm>
            <a:off x="1479185" y="1506073"/>
            <a:ext cx="1008531" cy="100853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6" name="Rounded Rectangle 5"/>
          <p:cNvSpPr/>
          <p:nvPr/>
        </p:nvSpPr>
        <p:spPr>
          <a:xfrm>
            <a:off x="3496241" y="3523136"/>
            <a:ext cx="1008531" cy="100853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7" name="Rounded Rectangle 6"/>
          <p:cNvSpPr/>
          <p:nvPr/>
        </p:nvSpPr>
        <p:spPr>
          <a:xfrm>
            <a:off x="2487716" y="2514604"/>
            <a:ext cx="1008531" cy="100853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8" name="Rounded Rectangle 7"/>
          <p:cNvSpPr/>
          <p:nvPr/>
        </p:nvSpPr>
        <p:spPr>
          <a:xfrm>
            <a:off x="497549" y="488580"/>
            <a:ext cx="1008531" cy="10085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9" name="TextBox 8"/>
          <p:cNvSpPr txBox="1"/>
          <p:nvPr/>
        </p:nvSpPr>
        <p:spPr>
          <a:xfrm>
            <a:off x="2514611" y="296782"/>
            <a:ext cx="24204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 dirty="0">
                <a:solidFill>
                  <a:schemeClr val="bg1"/>
                </a:solidFill>
              </a:rPr>
              <a:t>1</a:t>
            </a:r>
            <a:r>
              <a:rPr lang="en-US" sz="15000" b="1" dirty="0">
                <a:solidFill>
                  <a:schemeClr val="bg1"/>
                </a:solidFill>
              </a:rPr>
              <a:t>0</a:t>
            </a:r>
            <a:endParaRPr lang="en-US" sz="15000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98493" y="3523136"/>
            <a:ext cx="1008531" cy="100853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</p:spTree>
    <p:extLst>
      <p:ext uri="{BB962C8B-B14F-4D97-AF65-F5344CB8AC3E}">
        <p14:creationId xmlns:p14="http://schemas.microsoft.com/office/powerpoint/2010/main" val="79214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021" y="147926"/>
            <a:ext cx="4733369" cy="4733361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5" name="Rounded Rectangle 4"/>
          <p:cNvSpPr/>
          <p:nvPr/>
        </p:nvSpPr>
        <p:spPr>
          <a:xfrm>
            <a:off x="1479185" y="1506073"/>
            <a:ext cx="1008531" cy="100853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6" name="Rounded Rectangle 5"/>
          <p:cNvSpPr/>
          <p:nvPr/>
        </p:nvSpPr>
        <p:spPr>
          <a:xfrm>
            <a:off x="3496241" y="3523136"/>
            <a:ext cx="1008531" cy="100853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7" name="Rounded Rectangle 6"/>
          <p:cNvSpPr/>
          <p:nvPr/>
        </p:nvSpPr>
        <p:spPr>
          <a:xfrm>
            <a:off x="2487716" y="2514604"/>
            <a:ext cx="1008531" cy="100853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8" name="Rounded Rectangle 7"/>
          <p:cNvSpPr/>
          <p:nvPr/>
        </p:nvSpPr>
        <p:spPr>
          <a:xfrm>
            <a:off x="497549" y="488580"/>
            <a:ext cx="1008531" cy="10085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9" name="TextBox 8"/>
          <p:cNvSpPr txBox="1"/>
          <p:nvPr/>
        </p:nvSpPr>
        <p:spPr>
          <a:xfrm>
            <a:off x="2514611" y="296782"/>
            <a:ext cx="24204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 dirty="0">
                <a:solidFill>
                  <a:schemeClr val="bg1"/>
                </a:solidFill>
              </a:rPr>
              <a:t>10</a:t>
            </a:r>
            <a:endParaRPr lang="en-US" sz="15000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98493" y="3523136"/>
            <a:ext cx="1008531" cy="100853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11" name="Rounded Rectangle 10"/>
          <p:cNvSpPr/>
          <p:nvPr/>
        </p:nvSpPr>
        <p:spPr>
          <a:xfrm>
            <a:off x="389961" y="2505643"/>
            <a:ext cx="1008531" cy="10085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</p:spTree>
    <p:extLst>
      <p:ext uri="{BB962C8B-B14F-4D97-AF65-F5344CB8AC3E}">
        <p14:creationId xmlns:p14="http://schemas.microsoft.com/office/powerpoint/2010/main" val="204509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021" y="147926"/>
            <a:ext cx="4733369" cy="4733361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5" name="Rounded Rectangle 4"/>
          <p:cNvSpPr/>
          <p:nvPr/>
        </p:nvSpPr>
        <p:spPr>
          <a:xfrm>
            <a:off x="1479185" y="1506073"/>
            <a:ext cx="1008531" cy="100853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dirty="0"/>
              <a:t>O</a:t>
            </a:r>
            <a:endParaRPr lang="en-US" sz="6000" dirty="0"/>
          </a:p>
        </p:txBody>
      </p:sp>
      <p:sp>
        <p:nvSpPr>
          <p:cNvPr id="6" name="Rounded Rectangle 5"/>
          <p:cNvSpPr/>
          <p:nvPr/>
        </p:nvSpPr>
        <p:spPr>
          <a:xfrm>
            <a:off x="3496241" y="3523136"/>
            <a:ext cx="1008531" cy="1008531"/>
          </a:xfrm>
          <a:prstGeom prst="roundRect">
            <a:avLst/>
          </a:prstGeom>
          <a:solidFill>
            <a:srgbClr val="FF4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dirty="0"/>
              <a:t>I</a:t>
            </a:r>
            <a:endParaRPr lang="en-US" sz="6000" dirty="0"/>
          </a:p>
        </p:txBody>
      </p:sp>
      <p:sp>
        <p:nvSpPr>
          <p:cNvPr id="7" name="Rounded Rectangle 6"/>
          <p:cNvSpPr/>
          <p:nvPr/>
        </p:nvSpPr>
        <p:spPr>
          <a:xfrm>
            <a:off x="2487716" y="2514604"/>
            <a:ext cx="1008531" cy="100853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dirty="0" smtClean="0"/>
              <a:t>C</a:t>
            </a:r>
            <a:endParaRPr lang="en-US" sz="6000" dirty="0"/>
          </a:p>
        </p:txBody>
      </p:sp>
      <p:sp>
        <p:nvSpPr>
          <p:cNvPr id="8" name="Rounded Rectangle 7"/>
          <p:cNvSpPr/>
          <p:nvPr/>
        </p:nvSpPr>
        <p:spPr>
          <a:xfrm>
            <a:off x="497549" y="488580"/>
            <a:ext cx="1008531" cy="10085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dirty="0" smtClean="0"/>
              <a:t>G</a:t>
            </a:r>
            <a:endParaRPr lang="en-US" sz="6000" dirty="0"/>
          </a:p>
        </p:txBody>
      </p:sp>
      <p:sp>
        <p:nvSpPr>
          <p:cNvPr id="10" name="Rounded Rectangle 9"/>
          <p:cNvSpPr/>
          <p:nvPr/>
        </p:nvSpPr>
        <p:spPr>
          <a:xfrm>
            <a:off x="1398493" y="3523136"/>
            <a:ext cx="1008531" cy="10085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dirty="0"/>
              <a:t>H</a:t>
            </a:r>
            <a:endParaRPr lang="en-US" sz="6000" dirty="0"/>
          </a:p>
        </p:txBody>
      </p:sp>
      <p:sp>
        <p:nvSpPr>
          <p:cNvPr id="11" name="Rounded Rectangle 10"/>
          <p:cNvSpPr/>
          <p:nvPr/>
        </p:nvSpPr>
        <p:spPr>
          <a:xfrm>
            <a:off x="389961" y="2505643"/>
            <a:ext cx="1008531" cy="100853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dirty="0"/>
              <a:t>C</a:t>
            </a:r>
            <a:endParaRPr lang="en-US" sz="6000" dirty="0"/>
          </a:p>
        </p:txBody>
      </p:sp>
      <p:sp>
        <p:nvSpPr>
          <p:cNvPr id="14" name="Rounded Rectangle 13"/>
          <p:cNvSpPr/>
          <p:nvPr/>
        </p:nvSpPr>
        <p:spPr>
          <a:xfrm>
            <a:off x="3496241" y="497542"/>
            <a:ext cx="1008531" cy="100853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dirty="0"/>
              <a:t>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303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11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Grew</dc:creator>
  <cp:lastModifiedBy>Dan Grew</cp:lastModifiedBy>
  <cp:revision>9</cp:revision>
  <dcterms:created xsi:type="dcterms:W3CDTF">2017-09-19T19:11:27Z</dcterms:created>
  <dcterms:modified xsi:type="dcterms:W3CDTF">2017-09-23T20:25:54Z</dcterms:modified>
</cp:coreProperties>
</file>