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06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077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09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115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1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159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1"/>
          </a:xfrm>
        </p:spPr>
        <p:txBody>
          <a:bodyPr anchor="b"/>
          <a:lstStyle>
            <a:lvl1pPr algn="ctr">
              <a:defRPr sz="6002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40" indent="0" algn="ctr">
              <a:buNone/>
              <a:defRPr sz="2000"/>
            </a:lvl2pPr>
            <a:lvl3pPr marL="914480" indent="0" algn="ctr">
              <a:buNone/>
              <a:defRPr sz="1799"/>
            </a:lvl3pPr>
            <a:lvl4pPr marL="1371720" indent="0" algn="ctr">
              <a:buNone/>
              <a:defRPr sz="1601"/>
            </a:lvl4pPr>
            <a:lvl5pPr marL="1828961" indent="0" algn="ctr">
              <a:buNone/>
              <a:defRPr sz="1601"/>
            </a:lvl5pPr>
            <a:lvl6pPr marL="2286201" indent="0" algn="ctr">
              <a:buNone/>
              <a:defRPr sz="1601"/>
            </a:lvl6pPr>
            <a:lvl7pPr marL="2743441" indent="0" algn="ctr">
              <a:buNone/>
              <a:defRPr sz="1601"/>
            </a:lvl7pPr>
            <a:lvl8pPr marL="3200679" indent="0" algn="ctr">
              <a:buNone/>
              <a:defRPr sz="1601"/>
            </a:lvl8pPr>
            <a:lvl9pPr marL="3657919" indent="0" algn="ctr">
              <a:buNone/>
              <a:defRPr sz="1601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1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2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72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6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20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44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67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91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0" indent="0">
              <a:buNone/>
              <a:defRPr sz="2000" b="1"/>
            </a:lvl2pPr>
            <a:lvl3pPr marL="914480" indent="0">
              <a:buNone/>
              <a:defRPr sz="1799" b="1"/>
            </a:lvl3pPr>
            <a:lvl4pPr marL="1371720" indent="0">
              <a:buNone/>
              <a:defRPr sz="1601" b="1"/>
            </a:lvl4pPr>
            <a:lvl5pPr marL="1828961" indent="0">
              <a:buNone/>
              <a:defRPr sz="1601" b="1"/>
            </a:lvl5pPr>
            <a:lvl6pPr marL="2286201" indent="0">
              <a:buNone/>
              <a:defRPr sz="1601" b="1"/>
            </a:lvl6pPr>
            <a:lvl7pPr marL="2743441" indent="0">
              <a:buNone/>
              <a:defRPr sz="1601" b="1"/>
            </a:lvl7pPr>
            <a:lvl8pPr marL="3200679" indent="0">
              <a:buNone/>
              <a:defRPr sz="1601" b="1"/>
            </a:lvl8pPr>
            <a:lvl9pPr marL="3657919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0" indent="0">
              <a:buNone/>
              <a:defRPr sz="2000" b="1"/>
            </a:lvl2pPr>
            <a:lvl3pPr marL="914480" indent="0">
              <a:buNone/>
              <a:defRPr sz="1799" b="1"/>
            </a:lvl3pPr>
            <a:lvl4pPr marL="1371720" indent="0">
              <a:buNone/>
              <a:defRPr sz="1601" b="1"/>
            </a:lvl4pPr>
            <a:lvl5pPr marL="1828961" indent="0">
              <a:buNone/>
              <a:defRPr sz="1601" b="1"/>
            </a:lvl5pPr>
            <a:lvl6pPr marL="2286201" indent="0">
              <a:buNone/>
              <a:defRPr sz="1601" b="1"/>
            </a:lvl6pPr>
            <a:lvl7pPr marL="2743441" indent="0">
              <a:buNone/>
              <a:defRPr sz="1601" b="1"/>
            </a:lvl7pPr>
            <a:lvl8pPr marL="3200679" indent="0">
              <a:buNone/>
              <a:defRPr sz="1601" b="1"/>
            </a:lvl8pPr>
            <a:lvl9pPr marL="3657919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40" indent="0">
              <a:buNone/>
              <a:defRPr sz="1400"/>
            </a:lvl2pPr>
            <a:lvl3pPr marL="914480" indent="0">
              <a:buNone/>
              <a:defRPr sz="1199"/>
            </a:lvl3pPr>
            <a:lvl4pPr marL="1371720" indent="0">
              <a:buNone/>
              <a:defRPr sz="1001"/>
            </a:lvl4pPr>
            <a:lvl5pPr marL="1828961" indent="0">
              <a:buNone/>
              <a:defRPr sz="1001"/>
            </a:lvl5pPr>
            <a:lvl6pPr marL="2286201" indent="0">
              <a:buNone/>
              <a:defRPr sz="1001"/>
            </a:lvl6pPr>
            <a:lvl7pPr marL="2743441" indent="0">
              <a:buNone/>
              <a:defRPr sz="1001"/>
            </a:lvl7pPr>
            <a:lvl8pPr marL="3200679" indent="0">
              <a:buNone/>
              <a:defRPr sz="1001"/>
            </a:lvl8pPr>
            <a:lvl9pPr marL="3657919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3201"/>
            </a:lvl1pPr>
            <a:lvl2pPr marL="457240" indent="0">
              <a:buNone/>
              <a:defRPr sz="2800"/>
            </a:lvl2pPr>
            <a:lvl3pPr marL="914480" indent="0">
              <a:buNone/>
              <a:defRPr sz="2401"/>
            </a:lvl3pPr>
            <a:lvl4pPr marL="1371720" indent="0">
              <a:buNone/>
              <a:defRPr sz="2000"/>
            </a:lvl4pPr>
            <a:lvl5pPr marL="1828961" indent="0">
              <a:buNone/>
              <a:defRPr sz="2000"/>
            </a:lvl5pPr>
            <a:lvl6pPr marL="2286201" indent="0">
              <a:buNone/>
              <a:defRPr sz="2000"/>
            </a:lvl6pPr>
            <a:lvl7pPr marL="2743441" indent="0">
              <a:buNone/>
              <a:defRPr sz="2000"/>
            </a:lvl7pPr>
            <a:lvl8pPr marL="3200679" indent="0">
              <a:buNone/>
              <a:defRPr sz="2000"/>
            </a:lvl8pPr>
            <a:lvl9pPr marL="365791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40" indent="0">
              <a:buNone/>
              <a:defRPr sz="1400"/>
            </a:lvl2pPr>
            <a:lvl3pPr marL="914480" indent="0">
              <a:buNone/>
              <a:defRPr sz="1199"/>
            </a:lvl3pPr>
            <a:lvl4pPr marL="1371720" indent="0">
              <a:buNone/>
              <a:defRPr sz="1001"/>
            </a:lvl4pPr>
            <a:lvl5pPr marL="1828961" indent="0">
              <a:buNone/>
              <a:defRPr sz="1001"/>
            </a:lvl5pPr>
            <a:lvl6pPr marL="2286201" indent="0">
              <a:buNone/>
              <a:defRPr sz="1001"/>
            </a:lvl6pPr>
            <a:lvl7pPr marL="2743441" indent="0">
              <a:buNone/>
              <a:defRPr sz="1001"/>
            </a:lvl7pPr>
            <a:lvl8pPr marL="3200679" indent="0">
              <a:buNone/>
              <a:defRPr sz="1001"/>
            </a:lvl8pPr>
            <a:lvl9pPr marL="3657919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B8E-9AF4-1E40-AC94-F82003CC56E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80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0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0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1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1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1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9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9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9" indent="-228620" algn="l" defTabSz="914480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0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0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0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1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1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41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9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9" algn="l" defTabSz="9144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0" y="147925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5" name="Rounded Rectangle 4"/>
          <p:cNvSpPr/>
          <p:nvPr/>
        </p:nvSpPr>
        <p:spPr>
          <a:xfrm>
            <a:off x="1479184" y="150607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7" name="Rounded Rectangle 6"/>
          <p:cNvSpPr/>
          <p:nvPr/>
        </p:nvSpPr>
        <p:spPr>
          <a:xfrm>
            <a:off x="2487715" y="251460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8" name="Rounded Rectangle 7"/>
          <p:cNvSpPr/>
          <p:nvPr/>
        </p:nvSpPr>
        <p:spPr>
          <a:xfrm>
            <a:off x="497549" y="488579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1"/>
            <a:ext cx="2420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2</a:t>
            </a:r>
            <a:r>
              <a:rPr lang="en-US" sz="15000" b="1" dirty="0" smtClean="0">
                <a:solidFill>
                  <a:schemeClr val="bg1"/>
                </a:solidFill>
              </a:rPr>
              <a:t>0</a:t>
            </a:r>
            <a:endParaRPr 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0" y="147925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5" name="Rounded Rectangle 4"/>
          <p:cNvSpPr/>
          <p:nvPr/>
        </p:nvSpPr>
        <p:spPr>
          <a:xfrm>
            <a:off x="1479184" y="150607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5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7" name="Rounded Rectangle 6"/>
          <p:cNvSpPr/>
          <p:nvPr/>
        </p:nvSpPr>
        <p:spPr>
          <a:xfrm>
            <a:off x="2487715" y="251460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8" name="Rounded Rectangle 7"/>
          <p:cNvSpPr/>
          <p:nvPr/>
        </p:nvSpPr>
        <p:spPr>
          <a:xfrm>
            <a:off x="497549" y="488579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1"/>
            <a:ext cx="2420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chemeClr val="bg1"/>
                </a:solidFill>
              </a:rPr>
              <a:t>40</a:t>
            </a:r>
            <a:endParaRPr 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0" y="147925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5" name="Rounded Rectangle 4"/>
          <p:cNvSpPr/>
          <p:nvPr/>
        </p:nvSpPr>
        <p:spPr>
          <a:xfrm>
            <a:off x="1479184" y="150607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5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7" name="Rounded Rectangle 6"/>
          <p:cNvSpPr/>
          <p:nvPr/>
        </p:nvSpPr>
        <p:spPr>
          <a:xfrm>
            <a:off x="2487715" y="251460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8" name="Rounded Rectangle 7"/>
          <p:cNvSpPr/>
          <p:nvPr/>
        </p:nvSpPr>
        <p:spPr>
          <a:xfrm>
            <a:off x="497549" y="488579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1"/>
            <a:ext cx="2420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</a:t>
            </a:r>
            <a:r>
              <a:rPr lang="en-US" sz="15000" b="1" dirty="0" smtClean="0">
                <a:solidFill>
                  <a:schemeClr val="bg1"/>
                </a:solidFill>
              </a:rPr>
              <a:t>0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98492" y="3523135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</p:spTree>
    <p:extLst>
      <p:ext uri="{BB962C8B-B14F-4D97-AF65-F5344CB8AC3E}">
        <p14:creationId xmlns:p14="http://schemas.microsoft.com/office/powerpoint/2010/main" val="7921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0" y="147925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5" name="Rounded Rectangle 4"/>
          <p:cNvSpPr/>
          <p:nvPr/>
        </p:nvSpPr>
        <p:spPr>
          <a:xfrm>
            <a:off x="1479184" y="150607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5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7" name="Rounded Rectangle 6"/>
          <p:cNvSpPr/>
          <p:nvPr/>
        </p:nvSpPr>
        <p:spPr>
          <a:xfrm>
            <a:off x="2487715" y="251460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8" name="Rounded Rectangle 7"/>
          <p:cNvSpPr/>
          <p:nvPr/>
        </p:nvSpPr>
        <p:spPr>
          <a:xfrm>
            <a:off x="497549" y="488579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1"/>
            <a:ext cx="2420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chemeClr val="bg1"/>
                </a:solidFill>
              </a:rPr>
              <a:t>10</a:t>
            </a:r>
            <a:endParaRPr lang="en-US" sz="15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98492" y="3523135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2"/>
            <a:ext cx="1008531" cy="10085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8"/>
          </a:p>
        </p:txBody>
      </p:sp>
    </p:spTree>
    <p:extLst>
      <p:ext uri="{BB962C8B-B14F-4D97-AF65-F5344CB8AC3E}">
        <p14:creationId xmlns:p14="http://schemas.microsoft.com/office/powerpoint/2010/main" val="20450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6</cp:revision>
  <dcterms:created xsi:type="dcterms:W3CDTF">2017-09-19T19:11:27Z</dcterms:created>
  <dcterms:modified xsi:type="dcterms:W3CDTF">2017-09-19T20:56:27Z</dcterms:modified>
</cp:coreProperties>
</file>