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3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061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077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09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115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138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159" algn="l" defTabSz="9140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AA"/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>
        <p:scale>
          <a:sx n="100" d="100"/>
          <a:sy n="100" d="100"/>
        </p:scale>
        <p:origin x="4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1"/>
          </a:xfrm>
        </p:spPr>
        <p:txBody>
          <a:bodyPr anchor="b"/>
          <a:lstStyle>
            <a:lvl1pPr algn="ctr">
              <a:defRPr sz="6003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9" indent="0" algn="ctr">
              <a:buNone/>
              <a:defRPr sz="2000"/>
            </a:lvl2pPr>
            <a:lvl3pPr marL="914457" indent="0" algn="ctr">
              <a:buNone/>
              <a:defRPr sz="1799"/>
            </a:lvl3pPr>
            <a:lvl4pPr marL="1371686" indent="0" algn="ctr">
              <a:buNone/>
              <a:defRPr sz="1601"/>
            </a:lvl4pPr>
            <a:lvl5pPr marL="1828916" indent="0" algn="ctr">
              <a:buNone/>
              <a:defRPr sz="1601"/>
            </a:lvl5pPr>
            <a:lvl6pPr marL="2286144" indent="0" algn="ctr">
              <a:buNone/>
              <a:defRPr sz="1601"/>
            </a:lvl6pPr>
            <a:lvl7pPr marL="2743373" indent="0" algn="ctr">
              <a:buNone/>
              <a:defRPr sz="1601"/>
            </a:lvl7pPr>
            <a:lvl8pPr marL="3200599" indent="0" algn="ctr">
              <a:buNone/>
              <a:defRPr sz="1601"/>
            </a:lvl8pPr>
            <a:lvl9pPr marL="3657827" indent="0" algn="ctr">
              <a:buNone/>
              <a:defRPr sz="1601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1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3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7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68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91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4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7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9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82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1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4" y="1825626"/>
            <a:ext cx="5181601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4"/>
            <a:ext cx="51577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9" indent="0">
              <a:buNone/>
              <a:defRPr sz="2000" b="1"/>
            </a:lvl2pPr>
            <a:lvl3pPr marL="914457" indent="0">
              <a:buNone/>
              <a:defRPr sz="1799" b="1"/>
            </a:lvl3pPr>
            <a:lvl4pPr marL="1371686" indent="0">
              <a:buNone/>
              <a:defRPr sz="1601" b="1"/>
            </a:lvl4pPr>
            <a:lvl5pPr marL="1828916" indent="0">
              <a:buNone/>
              <a:defRPr sz="1601" b="1"/>
            </a:lvl5pPr>
            <a:lvl6pPr marL="2286144" indent="0">
              <a:buNone/>
              <a:defRPr sz="1601" b="1"/>
            </a:lvl6pPr>
            <a:lvl7pPr marL="2743373" indent="0">
              <a:buNone/>
              <a:defRPr sz="1601" b="1"/>
            </a:lvl7pPr>
            <a:lvl8pPr marL="3200599" indent="0">
              <a:buNone/>
              <a:defRPr sz="1601" b="1"/>
            </a:lvl8pPr>
            <a:lvl9pPr marL="3657827" indent="0">
              <a:buNone/>
              <a:defRPr sz="1601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9" indent="0">
              <a:buNone/>
              <a:defRPr sz="2000" b="1"/>
            </a:lvl2pPr>
            <a:lvl3pPr marL="914457" indent="0">
              <a:buNone/>
              <a:defRPr sz="1799" b="1"/>
            </a:lvl3pPr>
            <a:lvl4pPr marL="1371686" indent="0">
              <a:buNone/>
              <a:defRPr sz="1601" b="1"/>
            </a:lvl4pPr>
            <a:lvl5pPr marL="1828916" indent="0">
              <a:buNone/>
              <a:defRPr sz="1601" b="1"/>
            </a:lvl5pPr>
            <a:lvl6pPr marL="2286144" indent="0">
              <a:buNone/>
              <a:defRPr sz="1601" b="1"/>
            </a:lvl6pPr>
            <a:lvl7pPr marL="2743373" indent="0">
              <a:buNone/>
              <a:defRPr sz="1601" b="1"/>
            </a:lvl7pPr>
            <a:lvl8pPr marL="3200599" indent="0">
              <a:buNone/>
              <a:defRPr sz="1601" b="1"/>
            </a:lvl8pPr>
            <a:lvl9pPr marL="3657827" indent="0">
              <a:buNone/>
              <a:defRPr sz="1601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2"/>
            <a:ext cx="3932237" cy="160020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229" indent="0">
              <a:buNone/>
              <a:defRPr sz="1400"/>
            </a:lvl2pPr>
            <a:lvl3pPr marL="914457" indent="0">
              <a:buNone/>
              <a:defRPr sz="1199"/>
            </a:lvl3pPr>
            <a:lvl4pPr marL="1371686" indent="0">
              <a:buNone/>
              <a:defRPr sz="1001"/>
            </a:lvl4pPr>
            <a:lvl5pPr marL="1828916" indent="0">
              <a:buNone/>
              <a:defRPr sz="1001"/>
            </a:lvl5pPr>
            <a:lvl6pPr marL="2286144" indent="0">
              <a:buNone/>
              <a:defRPr sz="1001"/>
            </a:lvl6pPr>
            <a:lvl7pPr marL="2743373" indent="0">
              <a:buNone/>
              <a:defRPr sz="1001"/>
            </a:lvl7pPr>
            <a:lvl8pPr marL="3200599" indent="0">
              <a:buNone/>
              <a:defRPr sz="1001"/>
            </a:lvl8pPr>
            <a:lvl9pPr marL="3657827" indent="0">
              <a:buNone/>
              <a:defRPr sz="100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2"/>
            <a:ext cx="3932237" cy="160020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 marL="0" indent="0">
              <a:buNone/>
              <a:defRPr sz="3201"/>
            </a:lvl1pPr>
            <a:lvl2pPr marL="457229" indent="0">
              <a:buNone/>
              <a:defRPr sz="2800"/>
            </a:lvl2pPr>
            <a:lvl3pPr marL="914457" indent="0">
              <a:buNone/>
              <a:defRPr sz="2401"/>
            </a:lvl3pPr>
            <a:lvl4pPr marL="1371686" indent="0">
              <a:buNone/>
              <a:defRPr sz="2000"/>
            </a:lvl4pPr>
            <a:lvl5pPr marL="1828916" indent="0">
              <a:buNone/>
              <a:defRPr sz="2000"/>
            </a:lvl5pPr>
            <a:lvl6pPr marL="2286144" indent="0">
              <a:buNone/>
              <a:defRPr sz="2000"/>
            </a:lvl6pPr>
            <a:lvl7pPr marL="2743373" indent="0">
              <a:buNone/>
              <a:defRPr sz="2000"/>
            </a:lvl7pPr>
            <a:lvl8pPr marL="3200599" indent="0">
              <a:buNone/>
              <a:defRPr sz="2000"/>
            </a:lvl8pPr>
            <a:lvl9pPr marL="36578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229" indent="0">
              <a:buNone/>
              <a:defRPr sz="1400"/>
            </a:lvl2pPr>
            <a:lvl3pPr marL="914457" indent="0">
              <a:buNone/>
              <a:defRPr sz="1199"/>
            </a:lvl3pPr>
            <a:lvl4pPr marL="1371686" indent="0">
              <a:buNone/>
              <a:defRPr sz="1001"/>
            </a:lvl4pPr>
            <a:lvl5pPr marL="1828916" indent="0">
              <a:buNone/>
              <a:defRPr sz="1001"/>
            </a:lvl5pPr>
            <a:lvl6pPr marL="2286144" indent="0">
              <a:buNone/>
              <a:defRPr sz="1001"/>
            </a:lvl6pPr>
            <a:lvl7pPr marL="2743373" indent="0">
              <a:buNone/>
              <a:defRPr sz="1001"/>
            </a:lvl7pPr>
            <a:lvl8pPr marL="3200599" indent="0">
              <a:buNone/>
              <a:defRPr sz="1001"/>
            </a:lvl8pPr>
            <a:lvl9pPr marL="3657827" indent="0">
              <a:buNone/>
              <a:defRPr sz="100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3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AB8E-9AF4-1E40-AC94-F82003CC56E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B319-5934-6E4A-A873-F1E24DD8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7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4" indent="-228614" algn="l" defTabSz="914457" rtl="0" eaLnBrk="1" latinLnBrk="0" hangingPunct="1">
        <a:lnSpc>
          <a:spcPct val="90000"/>
        </a:lnSpc>
        <a:spcBef>
          <a:spcPts val="1001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3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1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1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530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8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4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3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2" indent="-228614" algn="l" defTabSz="914457" rtl="0" eaLnBrk="1" latinLnBrk="0" hangingPunct="1">
        <a:lnSpc>
          <a:spcPct val="90000"/>
        </a:lnSpc>
        <a:spcBef>
          <a:spcPts val="499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29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57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6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6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4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3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9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827" algn="l" defTabSz="91445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9753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4058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8493" y="3523136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</p:spTree>
    <p:extLst>
      <p:ext uri="{BB962C8B-B14F-4D97-AF65-F5344CB8AC3E}">
        <p14:creationId xmlns:p14="http://schemas.microsoft.com/office/powerpoint/2010/main" val="79214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9" name="TextBox 8"/>
          <p:cNvSpPr txBox="1"/>
          <p:nvPr/>
        </p:nvSpPr>
        <p:spPr>
          <a:xfrm>
            <a:off x="2514611" y="296782"/>
            <a:ext cx="2420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8493" y="3523136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11" name="Rounded Rectangle 10"/>
          <p:cNvSpPr/>
          <p:nvPr/>
        </p:nvSpPr>
        <p:spPr>
          <a:xfrm>
            <a:off x="389961" y="2505643"/>
            <a:ext cx="1008531" cy="10085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</p:spTree>
    <p:extLst>
      <p:ext uri="{BB962C8B-B14F-4D97-AF65-F5344CB8AC3E}">
        <p14:creationId xmlns:p14="http://schemas.microsoft.com/office/powerpoint/2010/main" val="20450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21" y="147926"/>
            <a:ext cx="4733369" cy="4733361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19"/>
          </a:p>
        </p:txBody>
      </p:sp>
      <p:sp>
        <p:nvSpPr>
          <p:cNvPr id="5" name="Rounded Rectangle 4"/>
          <p:cNvSpPr/>
          <p:nvPr/>
        </p:nvSpPr>
        <p:spPr>
          <a:xfrm>
            <a:off x="1479185" y="1506073"/>
            <a:ext cx="1008531" cy="10085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96241" y="3523136"/>
            <a:ext cx="1008531" cy="1008531"/>
          </a:xfrm>
          <a:prstGeom prst="roundRect">
            <a:avLst/>
          </a:prstGeom>
          <a:solidFill>
            <a:srgbClr val="FF4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87716" y="2514604"/>
            <a:ext cx="1008531" cy="10085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 smtClean="0"/>
              <a:t>C</a:t>
            </a:r>
            <a:endParaRPr lang="en-US" sz="6000" dirty="0"/>
          </a:p>
        </p:txBody>
      </p:sp>
      <p:sp>
        <p:nvSpPr>
          <p:cNvPr id="8" name="Rounded Rectangle 7"/>
          <p:cNvSpPr/>
          <p:nvPr/>
        </p:nvSpPr>
        <p:spPr>
          <a:xfrm>
            <a:off x="497549" y="488580"/>
            <a:ext cx="1008531" cy="10085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 smtClean="0"/>
              <a:t>G</a:t>
            </a:r>
            <a:endParaRPr lang="en-US" sz="6000" dirty="0"/>
          </a:p>
        </p:txBody>
      </p:sp>
      <p:sp>
        <p:nvSpPr>
          <p:cNvPr id="10" name="Rounded Rectangle 9"/>
          <p:cNvSpPr/>
          <p:nvPr/>
        </p:nvSpPr>
        <p:spPr>
          <a:xfrm>
            <a:off x="1398493" y="3523136"/>
            <a:ext cx="1008531" cy="10085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H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9961" y="2505643"/>
            <a:ext cx="1008531" cy="100853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96241" y="497542"/>
            <a:ext cx="1008531" cy="100853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4" rIns="91440" bIns="457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30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/>
          <p:cNvSpPr/>
          <p:nvPr/>
        </p:nvSpPr>
        <p:spPr>
          <a:xfrm>
            <a:off x="4178300" y="41401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4178300" y="37845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178300" y="34289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flipH="1">
            <a:off x="2997200" y="41274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flipH="1">
            <a:off x="2997200" y="37718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flipH="1">
            <a:off x="2997200" y="34162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6200000" flipH="1" flipV="1">
            <a:off x="723900" y="54228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 flipH="1" flipV="1">
            <a:off x="1079500" y="54228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 flipH="1" flipV="1">
            <a:off x="1422400" y="54228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 flipH="1">
            <a:off x="711200" y="42163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1066800" y="42163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 flipH="1">
            <a:off x="1409700" y="42163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670050" y="28511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670050" y="24955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670050" y="21399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488950" y="28384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488950" y="24828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488950" y="21272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-Turn Arrow 13"/>
          <p:cNvSpPr/>
          <p:nvPr/>
        </p:nvSpPr>
        <p:spPr>
          <a:xfrm>
            <a:off x="4273550" y="241300"/>
            <a:ext cx="412750" cy="330200"/>
          </a:xfrm>
          <a:prstGeom prst="uturnArrow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4445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533400" y="8128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22500" y="6223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2032000" y="6223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2120900" y="7366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 flipH="1">
            <a:off x="2120900" y="533400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300" y="558800"/>
            <a:ext cx="1054100" cy="1066800"/>
          </a:xfrm>
          <a:prstGeom prst="ellipse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n 1"/>
          <p:cNvSpPr/>
          <p:nvPr/>
        </p:nvSpPr>
        <p:spPr>
          <a:xfrm>
            <a:off x="5613400" y="381000"/>
            <a:ext cx="1079500" cy="10795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-Turn Arrow 10"/>
          <p:cNvSpPr/>
          <p:nvPr/>
        </p:nvSpPr>
        <p:spPr>
          <a:xfrm>
            <a:off x="1400175" y="1797049"/>
            <a:ext cx="412750" cy="330200"/>
          </a:xfrm>
          <a:prstGeom prst="uturnArrow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3925" y="2114549"/>
            <a:ext cx="1054100" cy="1066800"/>
          </a:xfrm>
          <a:prstGeom prst="ellipse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-Turn Arrow 26"/>
          <p:cNvSpPr/>
          <p:nvPr/>
        </p:nvSpPr>
        <p:spPr>
          <a:xfrm>
            <a:off x="1400175" y="4127498"/>
            <a:ext cx="412750" cy="330200"/>
          </a:xfrm>
          <a:prstGeom prst="uturnArrow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23925" y="4444998"/>
            <a:ext cx="1054100" cy="1066800"/>
          </a:xfrm>
          <a:prstGeom prst="ellipse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6200000" flipH="1" flipV="1">
            <a:off x="3276600" y="43687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 flipH="1" flipV="1">
            <a:off x="3632200" y="43687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 flipH="1" flipV="1">
            <a:off x="3975100" y="43687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 flipH="1">
            <a:off x="3263900" y="31622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3619500" y="31622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 flipH="1">
            <a:off x="3962400" y="31622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-Turn Arrow 39"/>
          <p:cNvSpPr/>
          <p:nvPr/>
        </p:nvSpPr>
        <p:spPr>
          <a:xfrm>
            <a:off x="3902075" y="3086098"/>
            <a:ext cx="412750" cy="330200"/>
          </a:xfrm>
          <a:prstGeom prst="uturnArrow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425825" y="3403598"/>
            <a:ext cx="1054100" cy="1066800"/>
          </a:xfrm>
          <a:prstGeom prst="ellipse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9124950" y="41528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9124950" y="37972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124950" y="34416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flipH="1">
            <a:off x="7943850" y="41401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flipH="1">
            <a:off x="7943850" y="37845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flipH="1">
            <a:off x="7943850" y="34289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6200000" flipH="1" flipV="1">
            <a:off x="5670550" y="54355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 flipH="1" flipV="1">
            <a:off x="6026150" y="54355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6200000" flipH="1" flipV="1">
            <a:off x="6369050" y="54355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 flipH="1">
            <a:off x="5657850" y="42290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5400000" flipH="1">
            <a:off x="6013450" y="42290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 flipH="1">
            <a:off x="6356350" y="42290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6616700" y="28638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6616700" y="25082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6616700" y="21526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flipH="1">
            <a:off x="5435600" y="28511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flipH="1">
            <a:off x="5435600" y="24955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flipH="1">
            <a:off x="5435600" y="2139949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6200000" flipH="1" flipV="1">
            <a:off x="8223250" y="43814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16200000" flipH="1" flipV="1">
            <a:off x="8578850" y="43814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16200000" flipH="1" flipV="1">
            <a:off x="8921750" y="43814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5400000" flipH="1">
            <a:off x="8210550" y="31749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 flipH="1">
            <a:off x="8566150" y="31749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 rot="5400000" flipH="1">
            <a:off x="8909050" y="3174998"/>
            <a:ext cx="723900" cy="368300"/>
          </a:xfrm>
          <a:prstGeom prst="rightArrow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un 77"/>
          <p:cNvSpPr/>
          <p:nvPr/>
        </p:nvSpPr>
        <p:spPr>
          <a:xfrm>
            <a:off x="5829300" y="2152649"/>
            <a:ext cx="1079500" cy="10795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un 78"/>
          <p:cNvSpPr/>
          <p:nvPr/>
        </p:nvSpPr>
        <p:spPr>
          <a:xfrm>
            <a:off x="5835650" y="4470398"/>
            <a:ext cx="1079500" cy="10795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un 79"/>
          <p:cNvSpPr/>
          <p:nvPr/>
        </p:nvSpPr>
        <p:spPr>
          <a:xfrm>
            <a:off x="8394700" y="3428998"/>
            <a:ext cx="1079500" cy="10795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-Turn Arrow 80"/>
          <p:cNvSpPr/>
          <p:nvPr/>
        </p:nvSpPr>
        <p:spPr>
          <a:xfrm>
            <a:off x="8886825" y="412749"/>
            <a:ext cx="412750" cy="330200"/>
          </a:xfrm>
          <a:prstGeom prst="uturnArrow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8410575" y="730249"/>
            <a:ext cx="1054100" cy="1066800"/>
          </a:xfrm>
          <a:prstGeom prst="ellipse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un 82"/>
          <p:cNvSpPr/>
          <p:nvPr/>
        </p:nvSpPr>
        <p:spPr>
          <a:xfrm>
            <a:off x="8223250" y="558798"/>
            <a:ext cx="1409700" cy="1409701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2527300" y="2413000"/>
            <a:ext cx="1079500" cy="10795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/>
          <p:cNvSpPr/>
          <p:nvPr/>
        </p:nvSpPr>
        <p:spPr>
          <a:xfrm>
            <a:off x="3390900" y="2012950"/>
            <a:ext cx="749300" cy="8001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3543300" y="2813050"/>
            <a:ext cx="596900" cy="6477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017837" y="2073275"/>
            <a:ext cx="273050" cy="2794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/>
          <p:cNvSpPr/>
          <p:nvPr/>
        </p:nvSpPr>
        <p:spPr>
          <a:xfrm>
            <a:off x="2644775" y="2124075"/>
            <a:ext cx="273050" cy="2794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/>
          <p:cNvSpPr/>
          <p:nvPr/>
        </p:nvSpPr>
        <p:spPr>
          <a:xfrm>
            <a:off x="2359025" y="2413000"/>
            <a:ext cx="273050" cy="279400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-Turn Arrow 29"/>
          <p:cNvSpPr/>
          <p:nvPr/>
        </p:nvSpPr>
        <p:spPr>
          <a:xfrm>
            <a:off x="6419850" y="2813050"/>
            <a:ext cx="412750" cy="330200"/>
          </a:xfrm>
          <a:prstGeom prst="uturnArrow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3600" y="3130550"/>
            <a:ext cx="1054100" cy="1066800"/>
          </a:xfrm>
          <a:prstGeom prst="ellipse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-Turn Arrow 31"/>
          <p:cNvSpPr/>
          <p:nvPr/>
        </p:nvSpPr>
        <p:spPr>
          <a:xfrm>
            <a:off x="6038850" y="3175000"/>
            <a:ext cx="412750" cy="330200"/>
          </a:xfrm>
          <a:prstGeom prst="uturnArrow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62600" y="3492500"/>
            <a:ext cx="1054100" cy="1066800"/>
          </a:xfrm>
          <a:prstGeom prst="ellipse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-Turn Arrow 33"/>
          <p:cNvSpPr/>
          <p:nvPr/>
        </p:nvSpPr>
        <p:spPr>
          <a:xfrm>
            <a:off x="6648450" y="3390900"/>
            <a:ext cx="412750" cy="330200"/>
          </a:xfrm>
          <a:prstGeom prst="uturnArrow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72200" y="3708400"/>
            <a:ext cx="1054100" cy="1066800"/>
          </a:xfrm>
          <a:prstGeom prst="ellipse">
            <a:avLst/>
          </a:prstGeom>
          <a:gradFill>
            <a:gsLst>
              <a:gs pos="100000">
                <a:srgbClr val="FF0000"/>
              </a:gs>
              <a:gs pos="0">
                <a:srgbClr val="FFAEAA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30300" cy="1104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8300" cy="368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368300" cy="368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68300"/>
            <a:ext cx="368300" cy="368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736600"/>
            <a:ext cx="368300" cy="368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650" y="736600"/>
            <a:ext cx="368300" cy="368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11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Grew</dc:creator>
  <cp:lastModifiedBy>Dan Grew</cp:lastModifiedBy>
  <cp:revision>24</cp:revision>
  <dcterms:created xsi:type="dcterms:W3CDTF">2017-09-19T19:11:27Z</dcterms:created>
  <dcterms:modified xsi:type="dcterms:W3CDTF">2017-10-12T07:01:45Z</dcterms:modified>
</cp:coreProperties>
</file>