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9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9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72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86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2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13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53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C983-CF2A-467E-931A-6260372C2B8B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F53D-4344-4D54-B0B7-07884D64D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9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0"/>
            <a:ext cx="9627325" cy="68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1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0" y="56275"/>
            <a:ext cx="9123693" cy="68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6" y="0"/>
            <a:ext cx="9048543" cy="68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0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5" y="1"/>
            <a:ext cx="9077133" cy="68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8" y="1"/>
            <a:ext cx="8838732" cy="67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0" y="-3445"/>
            <a:ext cx="9078687" cy="68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7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1"/>
            <a:ext cx="9011531" cy="6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0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0"/>
            <a:ext cx="9062648" cy="67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0"/>
            <a:ext cx="9033815" cy="679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8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6" y="0"/>
            <a:ext cx="9110129" cy="67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6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8" y="0"/>
            <a:ext cx="9258268" cy="688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3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9" y="0"/>
            <a:ext cx="8652997" cy="684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9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2" y="-1"/>
            <a:ext cx="920931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2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75" y="0"/>
            <a:ext cx="9026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0"/>
            <a:ext cx="9120437" cy="68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92" y="0"/>
            <a:ext cx="91604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7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4" y="1"/>
            <a:ext cx="9069894" cy="68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5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12" y="0"/>
            <a:ext cx="9115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2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55" y="0"/>
            <a:ext cx="9447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4" y="0"/>
            <a:ext cx="9127355" cy="68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75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Cristina Ferreira De Freitas</dc:creator>
  <cp:lastModifiedBy>Daniele Cristina Ferreira De Freitas</cp:lastModifiedBy>
  <cp:revision>3</cp:revision>
  <dcterms:created xsi:type="dcterms:W3CDTF">2019-05-24T20:39:36Z</dcterms:created>
  <dcterms:modified xsi:type="dcterms:W3CDTF">2019-05-24T20:50:25Z</dcterms:modified>
</cp:coreProperties>
</file>