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7F64275-F7EB-40AA-863E-8939424C026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4F9263C-0200-45CF-8676-01EA6276BA11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Better School Lunches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Daniel Shim, Bradley Mellott , and Ryan Ortiz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6000" dirty="0" smtClean="0"/>
              <a:t>Our project was based on the topic ‘Better School Lunches’.</a:t>
            </a:r>
            <a:endParaRPr lang="en-US" sz="6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57" y="3657600"/>
            <a:ext cx="2682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77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4000" dirty="0" smtClean="0"/>
              <a:t>The school lunches we have right now is not very good.</a:t>
            </a:r>
          </a:p>
          <a:p>
            <a:pPr marL="36576" indent="0">
              <a:buNone/>
            </a:pPr>
            <a:endParaRPr lang="en-US" sz="4000" dirty="0"/>
          </a:p>
          <a:p>
            <a:pPr marL="36576" indent="0">
              <a:buNone/>
            </a:pPr>
            <a:r>
              <a:rPr lang="en-US" sz="4000" dirty="0" smtClean="0"/>
              <a:t>Other schools lunches make ours look like trash. </a:t>
            </a:r>
          </a:p>
          <a:p>
            <a:pPr marL="36576" indent="0">
              <a:buNone/>
            </a:pPr>
            <a:endParaRPr lang="en-US" sz="4000" dirty="0"/>
          </a:p>
          <a:p>
            <a:pPr marL="36576" indent="0">
              <a:buNone/>
            </a:pPr>
            <a:r>
              <a:rPr lang="en-US" sz="4000" dirty="0" smtClean="0"/>
              <a:t>                        </a:t>
            </a:r>
            <a:r>
              <a:rPr lang="en-US" sz="9600" dirty="0" smtClean="0"/>
              <a:t> </a:t>
            </a:r>
            <a:r>
              <a:rPr lang="en-US" sz="9600" dirty="0"/>
              <a:t>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19600"/>
            <a:ext cx="2933700" cy="178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2378253" cy="178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41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3200" dirty="0" smtClean="0"/>
              <a:t>School lunch actually only costs about 1 dollar to the school but for us it costs 2.50 and the school lunch is bad. Let alone how they make it.</a:t>
            </a:r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r>
              <a:rPr lang="en-US" sz="3200" dirty="0"/>
              <a:t>CHICKEN NUGGETS: $</a:t>
            </a:r>
            <a:r>
              <a:rPr lang="en-US" sz="3200" dirty="0" smtClean="0"/>
              <a:t>0.30, BREAD </a:t>
            </a:r>
            <a:r>
              <a:rPr lang="en-US" sz="3200" dirty="0"/>
              <a:t>ROLL: $0.12 </a:t>
            </a:r>
            <a:r>
              <a:rPr lang="en-US" sz="3200" dirty="0" smtClean="0"/>
              <a:t>, CORN</a:t>
            </a:r>
            <a:r>
              <a:rPr lang="en-US" sz="3200" dirty="0"/>
              <a:t>: $</a:t>
            </a:r>
            <a:r>
              <a:rPr lang="en-US" sz="3200" dirty="0" smtClean="0"/>
              <a:t>0.10, SALAD</a:t>
            </a:r>
            <a:r>
              <a:rPr lang="en-US" sz="3200" dirty="0"/>
              <a:t>: $</a:t>
            </a:r>
            <a:r>
              <a:rPr lang="en-US" sz="3200" dirty="0" smtClean="0"/>
              <a:t>0.12, FRUIT</a:t>
            </a:r>
            <a:r>
              <a:rPr lang="en-US" sz="3200" dirty="0"/>
              <a:t>: $</a:t>
            </a:r>
            <a:r>
              <a:rPr lang="en-US" sz="3200" dirty="0" smtClean="0"/>
              <a:t>0.13, MILK</a:t>
            </a:r>
            <a:r>
              <a:rPr lang="en-US" sz="3200" dirty="0"/>
              <a:t>: $0.20 </a:t>
            </a:r>
            <a:endParaRPr lang="en-US" sz="3200" dirty="0" smtClean="0"/>
          </a:p>
          <a:p>
            <a:pPr marL="36576" indent="0">
              <a:buNone/>
            </a:pPr>
            <a:r>
              <a:rPr lang="en-US" sz="3200" dirty="0" smtClean="0"/>
              <a:t>TOTAL</a:t>
            </a:r>
            <a:r>
              <a:rPr lang="en-US" sz="3200" dirty="0"/>
              <a:t>: $0.97 </a:t>
            </a:r>
          </a:p>
        </p:txBody>
      </p:sp>
    </p:spTree>
    <p:extLst>
      <p:ext uri="{BB962C8B-B14F-4D97-AF65-F5344CB8AC3E}">
        <p14:creationId xmlns:p14="http://schemas.microsoft.com/office/powerpoint/2010/main" val="83625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Our school lunches aren’t too great and they </a:t>
            </a:r>
            <a:r>
              <a:rPr lang="en-US" smtClean="0"/>
              <a:t>cood</a:t>
            </a:r>
            <a:r>
              <a:rPr lang="en-US" dirty="0" smtClean="0"/>
              <a:t> be better but they are half decent now but other schools have better lunches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</TotalTime>
  <Words>147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Better School Lunches</vt:lpstr>
      <vt:lpstr>Introduction</vt:lpstr>
      <vt:lpstr>Some information</vt:lpstr>
      <vt:lpstr>Some more information</vt:lpstr>
      <vt:lpstr>In Conclusion…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School Lunches</dc:title>
  <dc:creator>Windows User</dc:creator>
  <cp:lastModifiedBy>Windows User</cp:lastModifiedBy>
  <cp:revision>3</cp:revision>
  <dcterms:created xsi:type="dcterms:W3CDTF">2016-10-14T15:00:44Z</dcterms:created>
  <dcterms:modified xsi:type="dcterms:W3CDTF">2016-10-17T21:37:25Z</dcterms:modified>
</cp:coreProperties>
</file>