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E2FE-CAC4-BC92-107D-C9E7FF8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A4A40-25BA-FC66-A92A-8080852C6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4793-060C-F8B4-17C9-5FD9F9F9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1B1E-B4C6-41EC-8757-D6E2D490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DB7B-6A82-CA8B-65B6-B0F7135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6118-D89F-ED64-53A1-CBFEF0F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FA090-2689-DA79-DEAF-5614036D8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338E-DAAD-B2DD-3F59-A1E25E4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4BCF-4036-3DAC-036E-4B7A0A4E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9CF5-1084-D5AF-52B3-AF0D58B9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4FFD-4E7A-C4A4-7B2C-69257EF65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63A4-D6D1-D4EF-5D5B-EBF85DC6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DC9A-AB56-FEF8-10D1-CCB0EE51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11F1-84DE-AD3F-7AA6-92F130E1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9485-95AA-B416-E9E3-DF1AA489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1ED7-2B41-A9E4-3988-7EB60545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43AE-539C-9756-A866-FBFCB61D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B12C-EE29-F51B-DEE4-2C3103D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5033-8D2F-C060-00E1-44363244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F36-3555-893E-ED71-431E16D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A482-B538-E8AD-3D58-4037756D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3C62D-07A8-99B0-CB12-8784AEDF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FB3D-71B4-64FA-9CD8-DBBC1FBF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4204-9FC8-9A5E-F85D-E322A23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9EA2-E0DD-4038-5FEE-6A62F8E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D3FD-2741-4598-B6AD-5647DFCC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C76E-35CB-E9C7-36F3-7640328F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63A2-E714-596D-85A2-017D6FC8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2D63-B225-F619-3AEF-B4856629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7B0A-C70C-2BC7-0A13-DFF53946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F607-D176-030A-D24B-91C19041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02C7-D163-EE1C-4948-42EAC7A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0B10-38E1-8096-B1F2-E4D6EC48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35251-F6D2-F989-7185-C2D71359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3B892-D707-0C79-2FE8-7F187949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21E23-6D3A-4754-578B-11C5A3B87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60AB8-DDC2-0CF6-88F9-AF0EBEB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C8792-AA3F-9B1D-530C-01490592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AF58F-0982-531C-46F3-ECB5AE3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807F-F29A-DA16-BA4A-1D32DCD4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DE6E2-4549-E1C1-D2ED-98AA0FF8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FF1B-7E78-C18C-B976-451EF45B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5BB74-5F29-DE9A-F37E-7FB304E0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611E-2BCD-2829-C07F-D00C38C5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5BB31-3B67-834A-1601-5E5C57C1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A7B8-E187-57BD-3818-81FFFA2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B644-E3E4-DB6D-B702-ACF3F17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598D-BF3E-FA71-9D82-E2DDF87C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DBB66-5488-8271-C44E-9B61A646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EB12-C749-EA19-AB02-9BEC4F57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7193-CF21-10FD-A914-33500FE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4B80-24DB-7360-D2D7-4E170CBA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3B1E-3C0B-D9E8-A8B6-2A0F3C64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CBF9-3994-236F-FAE4-5ADB83DFD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AB24-1BD4-8783-E9A7-2AED48C7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0B6E-7CB1-537A-FF03-D50DE9D1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A2EB0-BA79-1598-BB57-43DBC14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B51F-E769-5C0B-DAC8-427914A1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D5C9B-2458-CAA8-8BD6-F551A04E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83E9A-3F33-76A1-E21A-DA2C5553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5BC3-3E3E-4A1B-8EAD-1964A75F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BAB0-63EC-7A48-AAC0-AC23C13A5592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B68C-EF22-A05B-8436-6D37A8C88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3CB3-FFCD-3B37-1659-85548BF2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129C-E315-E644-B6DD-698993B5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49220E3D-7EB5-1A6B-A62A-F94F30652AA4}"/>
              </a:ext>
            </a:extLst>
          </p:cNvPr>
          <p:cNvGrpSpPr/>
          <p:nvPr/>
        </p:nvGrpSpPr>
        <p:grpSpPr>
          <a:xfrm>
            <a:off x="285278" y="576873"/>
            <a:ext cx="1828800" cy="5879618"/>
            <a:chOff x="285278" y="576873"/>
            <a:chExt cx="1828800" cy="5879618"/>
          </a:xfrm>
        </p:grpSpPr>
        <p:pic>
          <p:nvPicPr>
            <p:cNvPr id="5" name="Graphic 4" descr="Table with solid fill">
              <a:extLst>
                <a:ext uri="{FF2B5EF4-FFF2-40B4-BE49-F238E27FC236}">
                  <a16:creationId xmlns:a16="http://schemas.microsoft.com/office/drawing/2014/main" id="{B3DCC2A8-AC99-B435-AAD7-2C0B9ED24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576873"/>
              <a:ext cx="1828800" cy="1828800"/>
            </a:xfrm>
            <a:prstGeom prst="rect">
              <a:avLst/>
            </a:prstGeom>
          </p:spPr>
        </p:pic>
        <p:pic>
          <p:nvPicPr>
            <p:cNvPr id="7" name="Graphic 6" descr="Table with solid fill">
              <a:extLst>
                <a:ext uri="{FF2B5EF4-FFF2-40B4-BE49-F238E27FC236}">
                  <a16:creationId xmlns:a16="http://schemas.microsoft.com/office/drawing/2014/main" id="{B0B9B0E6-F9AB-3A5E-DC73-CD5CD6527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2602282"/>
              <a:ext cx="1828800" cy="1828800"/>
            </a:xfrm>
            <a:prstGeom prst="rect">
              <a:avLst/>
            </a:prstGeom>
          </p:spPr>
        </p:pic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443B88FB-DF45-A7AC-5D12-56C9EB47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4627691"/>
              <a:ext cx="1828800" cy="18288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AB7F8E-7BA4-2704-3DA6-026C3C91AF6E}"/>
              </a:ext>
            </a:extLst>
          </p:cNvPr>
          <p:cNvGrpSpPr/>
          <p:nvPr/>
        </p:nvGrpSpPr>
        <p:grpSpPr>
          <a:xfrm>
            <a:off x="2244252" y="938069"/>
            <a:ext cx="3851748" cy="5157225"/>
            <a:chOff x="5084526" y="1126298"/>
            <a:chExt cx="3851748" cy="51572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D612EC-673B-2CE4-BEF8-102DB08A29C8}"/>
                </a:ext>
              </a:extLst>
            </p:cNvPr>
            <p:cNvGrpSpPr/>
            <p:nvPr/>
          </p:nvGrpSpPr>
          <p:grpSpPr>
            <a:xfrm>
              <a:off x="5149242" y="1126298"/>
              <a:ext cx="1893516" cy="1107818"/>
              <a:chOff x="3494025" y="1091484"/>
              <a:chExt cx="1893516" cy="1107818"/>
            </a:xfrm>
          </p:grpSpPr>
          <p:pic>
            <p:nvPicPr>
              <p:cNvPr id="9" name="Graphic 8" descr="Table with solid fill">
                <a:extLst>
                  <a:ext uri="{FF2B5EF4-FFF2-40B4-BE49-F238E27FC236}">
                    <a16:creationId xmlns:a16="http://schemas.microsoft.com/office/drawing/2014/main" id="{EFEB9AF6-1DF7-5200-0779-92022C584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" name="Graphic 9" descr="Table with solid fill">
                <a:extLst>
                  <a:ext uri="{FF2B5EF4-FFF2-40B4-BE49-F238E27FC236}">
                    <a16:creationId xmlns:a16="http://schemas.microsoft.com/office/drawing/2014/main" id="{D9B53F71-A849-EAB5-1082-51DA32B63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" name="Graphic 10" descr="Table with solid fill">
                <a:extLst>
                  <a:ext uri="{FF2B5EF4-FFF2-40B4-BE49-F238E27FC236}">
                    <a16:creationId xmlns:a16="http://schemas.microsoft.com/office/drawing/2014/main" id="{77415338-5AA2-6298-BA73-9174056B2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" name="Graphic 11" descr="Table with solid fill">
                <a:extLst>
                  <a:ext uri="{FF2B5EF4-FFF2-40B4-BE49-F238E27FC236}">
                    <a16:creationId xmlns:a16="http://schemas.microsoft.com/office/drawing/2014/main" id="{8719FEE5-09D8-AFAB-F15A-B070F95EF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Graphic 12" descr="Table with solid fill">
                <a:extLst>
                  <a:ext uri="{FF2B5EF4-FFF2-40B4-BE49-F238E27FC236}">
                    <a16:creationId xmlns:a16="http://schemas.microsoft.com/office/drawing/2014/main" id="{C99E0742-15F2-1CDE-192C-81A772198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 descr="Table with solid fill">
                <a:extLst>
                  <a:ext uri="{FF2B5EF4-FFF2-40B4-BE49-F238E27FC236}">
                    <a16:creationId xmlns:a16="http://schemas.microsoft.com/office/drawing/2014/main" id="{F60F3AFD-142B-C339-FBA2-994FDCB6A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5" name="Graphic 14" descr="Table with solid fill">
                <a:extLst>
                  <a:ext uri="{FF2B5EF4-FFF2-40B4-BE49-F238E27FC236}">
                    <a16:creationId xmlns:a16="http://schemas.microsoft.com/office/drawing/2014/main" id="{1FFBD777-F0A0-653E-9B7C-59CF7B127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6" name="Graphic 15" descr="Table with solid fill">
                <a:extLst>
                  <a:ext uri="{FF2B5EF4-FFF2-40B4-BE49-F238E27FC236}">
                    <a16:creationId xmlns:a16="http://schemas.microsoft.com/office/drawing/2014/main" id="{ECA6C712-E8C5-AC3E-8C26-E892A9A3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7" name="Graphic 16" descr="Table with solid fill">
                <a:extLst>
                  <a:ext uri="{FF2B5EF4-FFF2-40B4-BE49-F238E27FC236}">
                    <a16:creationId xmlns:a16="http://schemas.microsoft.com/office/drawing/2014/main" id="{CB43EADD-AA0E-91E4-185E-E7EF4BFCF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18C5BF2B-B280-6771-5506-6E3F0E4B8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9" name="Graphic 18" descr="Table with solid fill">
                <a:extLst>
                  <a:ext uri="{FF2B5EF4-FFF2-40B4-BE49-F238E27FC236}">
                    <a16:creationId xmlns:a16="http://schemas.microsoft.com/office/drawing/2014/main" id="{9A82F953-F98C-09FC-B224-38642E0BF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0" name="Graphic 19" descr="Table with solid fill">
                <a:extLst>
                  <a:ext uri="{FF2B5EF4-FFF2-40B4-BE49-F238E27FC236}">
                    <a16:creationId xmlns:a16="http://schemas.microsoft.com/office/drawing/2014/main" id="{8B09D28B-E4FB-41C4-5CC8-F430F144D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521106-3A34-3C89-9AAA-C528E0566284}"/>
                </a:ext>
              </a:extLst>
            </p:cNvPr>
            <p:cNvGrpSpPr/>
            <p:nvPr/>
          </p:nvGrpSpPr>
          <p:grpSpPr>
            <a:xfrm>
              <a:off x="5116884" y="3151707"/>
              <a:ext cx="1893516" cy="1107818"/>
              <a:chOff x="3494025" y="1091484"/>
              <a:chExt cx="1893516" cy="1107818"/>
            </a:xfrm>
          </p:grpSpPr>
          <p:pic>
            <p:nvPicPr>
              <p:cNvPr id="23" name="Graphic 22" descr="Table with solid fill">
                <a:extLst>
                  <a:ext uri="{FF2B5EF4-FFF2-40B4-BE49-F238E27FC236}">
                    <a16:creationId xmlns:a16="http://schemas.microsoft.com/office/drawing/2014/main" id="{AE4039AF-D13E-5BDE-6E24-BF28C8A84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4" name="Graphic 23" descr="Table with solid fill">
                <a:extLst>
                  <a:ext uri="{FF2B5EF4-FFF2-40B4-BE49-F238E27FC236}">
                    <a16:creationId xmlns:a16="http://schemas.microsoft.com/office/drawing/2014/main" id="{C5A9ECFB-78B3-99CB-34E2-72DB885D8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Graphic 24" descr="Table with solid fill">
                <a:extLst>
                  <a:ext uri="{FF2B5EF4-FFF2-40B4-BE49-F238E27FC236}">
                    <a16:creationId xmlns:a16="http://schemas.microsoft.com/office/drawing/2014/main" id="{FB42A180-26A0-8890-0494-FF65B3251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6" name="Graphic 25" descr="Table with solid fill">
                <a:extLst>
                  <a:ext uri="{FF2B5EF4-FFF2-40B4-BE49-F238E27FC236}">
                    <a16:creationId xmlns:a16="http://schemas.microsoft.com/office/drawing/2014/main" id="{E67E9534-3D28-7659-FBC6-7AA379F9E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7" name="Graphic 26" descr="Table with solid fill">
                <a:extLst>
                  <a:ext uri="{FF2B5EF4-FFF2-40B4-BE49-F238E27FC236}">
                    <a16:creationId xmlns:a16="http://schemas.microsoft.com/office/drawing/2014/main" id="{CA6571B9-6938-88CA-0170-2F337322B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8" name="Graphic 27" descr="Table with solid fill">
                <a:extLst>
                  <a:ext uri="{FF2B5EF4-FFF2-40B4-BE49-F238E27FC236}">
                    <a16:creationId xmlns:a16="http://schemas.microsoft.com/office/drawing/2014/main" id="{34842A94-E3DA-1A34-7170-8F65B70F0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9" name="Graphic 28" descr="Table with solid fill">
                <a:extLst>
                  <a:ext uri="{FF2B5EF4-FFF2-40B4-BE49-F238E27FC236}">
                    <a16:creationId xmlns:a16="http://schemas.microsoft.com/office/drawing/2014/main" id="{6FBF00AC-7B05-63E5-8574-5FF912565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0" name="Graphic 29" descr="Table with solid fill">
                <a:extLst>
                  <a:ext uri="{FF2B5EF4-FFF2-40B4-BE49-F238E27FC236}">
                    <a16:creationId xmlns:a16="http://schemas.microsoft.com/office/drawing/2014/main" id="{C15916FE-569A-053D-8926-92F0289E8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1" name="Graphic 30" descr="Table with solid fill">
                <a:extLst>
                  <a:ext uri="{FF2B5EF4-FFF2-40B4-BE49-F238E27FC236}">
                    <a16:creationId xmlns:a16="http://schemas.microsoft.com/office/drawing/2014/main" id="{C46CF6B8-EC6C-C1F8-5E4D-926000C21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2" name="Graphic 31" descr="Table with solid fill">
                <a:extLst>
                  <a:ext uri="{FF2B5EF4-FFF2-40B4-BE49-F238E27FC236}">
                    <a16:creationId xmlns:a16="http://schemas.microsoft.com/office/drawing/2014/main" id="{2D416FCC-D352-0698-C023-F2930A6D3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3" name="Graphic 32" descr="Table with solid fill">
                <a:extLst>
                  <a:ext uri="{FF2B5EF4-FFF2-40B4-BE49-F238E27FC236}">
                    <a16:creationId xmlns:a16="http://schemas.microsoft.com/office/drawing/2014/main" id="{F20072E0-373A-6CCE-DDBB-211CC55B8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4" name="Graphic 33" descr="Table with solid fill">
                <a:extLst>
                  <a:ext uri="{FF2B5EF4-FFF2-40B4-BE49-F238E27FC236}">
                    <a16:creationId xmlns:a16="http://schemas.microsoft.com/office/drawing/2014/main" id="{31A93677-8379-F836-3522-FEA9479DE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8F6A6F-23A0-962F-1EB0-A780A4C27C6F}"/>
                </a:ext>
              </a:extLst>
            </p:cNvPr>
            <p:cNvGrpSpPr/>
            <p:nvPr/>
          </p:nvGrpSpPr>
          <p:grpSpPr>
            <a:xfrm>
              <a:off x="5084526" y="5175705"/>
              <a:ext cx="1893516" cy="1107818"/>
              <a:chOff x="3494025" y="1091484"/>
              <a:chExt cx="1893516" cy="1107818"/>
            </a:xfrm>
          </p:grpSpPr>
          <p:pic>
            <p:nvPicPr>
              <p:cNvPr id="36" name="Graphic 35" descr="Table with solid fill">
                <a:extLst>
                  <a:ext uri="{FF2B5EF4-FFF2-40B4-BE49-F238E27FC236}">
                    <a16:creationId xmlns:a16="http://schemas.microsoft.com/office/drawing/2014/main" id="{D1A73A1D-DA61-C52C-BD3D-93A5C0263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7" name="Graphic 36" descr="Table with solid fill">
                <a:extLst>
                  <a:ext uri="{FF2B5EF4-FFF2-40B4-BE49-F238E27FC236}">
                    <a16:creationId xmlns:a16="http://schemas.microsoft.com/office/drawing/2014/main" id="{83BF2E44-0A3D-1834-430F-833CCE668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8" name="Graphic 37" descr="Table with solid fill">
                <a:extLst>
                  <a:ext uri="{FF2B5EF4-FFF2-40B4-BE49-F238E27FC236}">
                    <a16:creationId xmlns:a16="http://schemas.microsoft.com/office/drawing/2014/main" id="{15994A92-8ED0-E3A0-76F4-3F411691B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9" name="Graphic 38" descr="Table with solid fill">
                <a:extLst>
                  <a:ext uri="{FF2B5EF4-FFF2-40B4-BE49-F238E27FC236}">
                    <a16:creationId xmlns:a16="http://schemas.microsoft.com/office/drawing/2014/main" id="{8F8D53ED-15C4-359E-02E2-B5D588C8F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0" name="Graphic 39" descr="Table with solid fill">
                <a:extLst>
                  <a:ext uri="{FF2B5EF4-FFF2-40B4-BE49-F238E27FC236}">
                    <a16:creationId xmlns:a16="http://schemas.microsoft.com/office/drawing/2014/main" id="{8C2E19D4-BE18-97CD-0F11-23CA06FCD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1" name="Graphic 40" descr="Table with solid fill">
                <a:extLst>
                  <a:ext uri="{FF2B5EF4-FFF2-40B4-BE49-F238E27FC236}">
                    <a16:creationId xmlns:a16="http://schemas.microsoft.com/office/drawing/2014/main" id="{A4066E1D-8481-E712-A2FC-0F4B81003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Graphic 41" descr="Table with solid fill">
                <a:extLst>
                  <a:ext uri="{FF2B5EF4-FFF2-40B4-BE49-F238E27FC236}">
                    <a16:creationId xmlns:a16="http://schemas.microsoft.com/office/drawing/2014/main" id="{59B19EF8-D2AD-1A66-513C-56E4E4AA5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3" name="Graphic 42" descr="Table with solid fill">
                <a:extLst>
                  <a:ext uri="{FF2B5EF4-FFF2-40B4-BE49-F238E27FC236}">
                    <a16:creationId xmlns:a16="http://schemas.microsoft.com/office/drawing/2014/main" id="{3566DD0F-0C6D-4A55-9ECE-19C9AC5A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4" name="Graphic 43" descr="Table with solid fill">
                <a:extLst>
                  <a:ext uri="{FF2B5EF4-FFF2-40B4-BE49-F238E27FC236}">
                    <a16:creationId xmlns:a16="http://schemas.microsoft.com/office/drawing/2014/main" id="{41795792-91CA-0E49-E982-71535307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5" name="Graphic 44" descr="Table with solid fill">
                <a:extLst>
                  <a:ext uri="{FF2B5EF4-FFF2-40B4-BE49-F238E27FC236}">
                    <a16:creationId xmlns:a16="http://schemas.microsoft.com/office/drawing/2014/main" id="{B21A653E-FC1C-7374-4C22-0A8524ED2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6" name="Graphic 45" descr="Table with solid fill">
                <a:extLst>
                  <a:ext uri="{FF2B5EF4-FFF2-40B4-BE49-F238E27FC236}">
                    <a16:creationId xmlns:a16="http://schemas.microsoft.com/office/drawing/2014/main" id="{40FCF2F0-EE91-3420-8112-969E1DA1A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7" name="Graphic 46" descr="Table with solid fill">
                <a:extLst>
                  <a:ext uri="{FF2B5EF4-FFF2-40B4-BE49-F238E27FC236}">
                    <a16:creationId xmlns:a16="http://schemas.microsoft.com/office/drawing/2014/main" id="{63BBC421-6CCF-30F8-57DA-3220E678D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2B87A9-0F64-EE25-8175-45187BA8D65E}"/>
                </a:ext>
              </a:extLst>
            </p:cNvPr>
            <p:cNvGrpSpPr/>
            <p:nvPr/>
          </p:nvGrpSpPr>
          <p:grpSpPr>
            <a:xfrm>
              <a:off x="7042758" y="1126298"/>
              <a:ext cx="1893516" cy="1107818"/>
              <a:chOff x="3494025" y="1091484"/>
              <a:chExt cx="1893516" cy="1107818"/>
            </a:xfrm>
          </p:grpSpPr>
          <p:pic>
            <p:nvPicPr>
              <p:cNvPr id="49" name="Graphic 48" descr="Table with solid fill">
                <a:extLst>
                  <a:ext uri="{FF2B5EF4-FFF2-40B4-BE49-F238E27FC236}">
                    <a16:creationId xmlns:a16="http://schemas.microsoft.com/office/drawing/2014/main" id="{E771A579-FB9C-5734-1099-679092547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0" name="Graphic 49" descr="Table with solid fill">
                <a:extLst>
                  <a:ext uri="{FF2B5EF4-FFF2-40B4-BE49-F238E27FC236}">
                    <a16:creationId xmlns:a16="http://schemas.microsoft.com/office/drawing/2014/main" id="{9ACD8D67-CF5D-58AB-1366-7648D4AE7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1" name="Graphic 50" descr="Table with solid fill">
                <a:extLst>
                  <a:ext uri="{FF2B5EF4-FFF2-40B4-BE49-F238E27FC236}">
                    <a16:creationId xmlns:a16="http://schemas.microsoft.com/office/drawing/2014/main" id="{5B515983-52E0-A150-FC8A-F3F24F47C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2" name="Graphic 51" descr="Table with solid fill">
                <a:extLst>
                  <a:ext uri="{FF2B5EF4-FFF2-40B4-BE49-F238E27FC236}">
                    <a16:creationId xmlns:a16="http://schemas.microsoft.com/office/drawing/2014/main" id="{09A08ED4-3239-4C7C-4EE4-94235C859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3" name="Graphic 52" descr="Table with solid fill">
                <a:extLst>
                  <a:ext uri="{FF2B5EF4-FFF2-40B4-BE49-F238E27FC236}">
                    <a16:creationId xmlns:a16="http://schemas.microsoft.com/office/drawing/2014/main" id="{7775C7AB-AA88-FE73-38C9-3536660D0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4" name="Graphic 53" descr="Table with solid fill">
                <a:extLst>
                  <a:ext uri="{FF2B5EF4-FFF2-40B4-BE49-F238E27FC236}">
                    <a16:creationId xmlns:a16="http://schemas.microsoft.com/office/drawing/2014/main" id="{9DE930A0-E972-945F-7AB0-27C2F10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5" name="Graphic 54" descr="Table with solid fill">
                <a:extLst>
                  <a:ext uri="{FF2B5EF4-FFF2-40B4-BE49-F238E27FC236}">
                    <a16:creationId xmlns:a16="http://schemas.microsoft.com/office/drawing/2014/main" id="{32320874-0B89-CDF8-707B-3BC1B68DA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6" name="Graphic 55" descr="Table with solid fill">
                <a:extLst>
                  <a:ext uri="{FF2B5EF4-FFF2-40B4-BE49-F238E27FC236}">
                    <a16:creationId xmlns:a16="http://schemas.microsoft.com/office/drawing/2014/main" id="{242EDA90-7231-8DC5-5533-2D56E0745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7" name="Graphic 56" descr="Table with solid fill">
                <a:extLst>
                  <a:ext uri="{FF2B5EF4-FFF2-40B4-BE49-F238E27FC236}">
                    <a16:creationId xmlns:a16="http://schemas.microsoft.com/office/drawing/2014/main" id="{86AA9429-14F8-D1C0-180F-3E34FCEB2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8" name="Graphic 57" descr="Table with solid fill">
                <a:extLst>
                  <a:ext uri="{FF2B5EF4-FFF2-40B4-BE49-F238E27FC236}">
                    <a16:creationId xmlns:a16="http://schemas.microsoft.com/office/drawing/2014/main" id="{574834E0-1693-7047-D23C-35C247AB7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9" name="Graphic 58" descr="Table with solid fill">
                <a:extLst>
                  <a:ext uri="{FF2B5EF4-FFF2-40B4-BE49-F238E27FC236}">
                    <a16:creationId xmlns:a16="http://schemas.microsoft.com/office/drawing/2014/main" id="{4360FC53-4D5A-6D1F-7541-445359CFB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0" name="Graphic 59" descr="Table with solid fill">
                <a:extLst>
                  <a:ext uri="{FF2B5EF4-FFF2-40B4-BE49-F238E27FC236}">
                    <a16:creationId xmlns:a16="http://schemas.microsoft.com/office/drawing/2014/main" id="{08E50613-0911-2516-960C-434433980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B53FAB-CA87-9BE2-8CCA-73C22F59110F}"/>
                </a:ext>
              </a:extLst>
            </p:cNvPr>
            <p:cNvGrpSpPr/>
            <p:nvPr/>
          </p:nvGrpSpPr>
          <p:grpSpPr>
            <a:xfrm>
              <a:off x="7010400" y="3151707"/>
              <a:ext cx="1893516" cy="1107818"/>
              <a:chOff x="3494025" y="1091484"/>
              <a:chExt cx="1893516" cy="1107818"/>
            </a:xfrm>
          </p:grpSpPr>
          <p:pic>
            <p:nvPicPr>
              <p:cNvPr id="62" name="Graphic 61" descr="Table with solid fill">
                <a:extLst>
                  <a:ext uri="{FF2B5EF4-FFF2-40B4-BE49-F238E27FC236}">
                    <a16:creationId xmlns:a16="http://schemas.microsoft.com/office/drawing/2014/main" id="{E4EFAA4B-171D-C940-074B-CA96EA17F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3" name="Graphic 62" descr="Table with solid fill">
                <a:extLst>
                  <a:ext uri="{FF2B5EF4-FFF2-40B4-BE49-F238E27FC236}">
                    <a16:creationId xmlns:a16="http://schemas.microsoft.com/office/drawing/2014/main" id="{C10330A9-B667-5C7F-A38C-DC7D2BA57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4" name="Graphic 63" descr="Table with solid fill">
                <a:extLst>
                  <a:ext uri="{FF2B5EF4-FFF2-40B4-BE49-F238E27FC236}">
                    <a16:creationId xmlns:a16="http://schemas.microsoft.com/office/drawing/2014/main" id="{74F3B888-D863-01A4-FA13-2ABEC0CBE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5" name="Graphic 64" descr="Table with solid fill">
                <a:extLst>
                  <a:ext uri="{FF2B5EF4-FFF2-40B4-BE49-F238E27FC236}">
                    <a16:creationId xmlns:a16="http://schemas.microsoft.com/office/drawing/2014/main" id="{A4DFC23D-CB11-4566-0183-40D52023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6" name="Graphic 65" descr="Table with solid fill">
                <a:extLst>
                  <a:ext uri="{FF2B5EF4-FFF2-40B4-BE49-F238E27FC236}">
                    <a16:creationId xmlns:a16="http://schemas.microsoft.com/office/drawing/2014/main" id="{7A0B9A16-4C7E-0C65-76CA-0474314FF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7" name="Graphic 66" descr="Table with solid fill">
                <a:extLst>
                  <a:ext uri="{FF2B5EF4-FFF2-40B4-BE49-F238E27FC236}">
                    <a16:creationId xmlns:a16="http://schemas.microsoft.com/office/drawing/2014/main" id="{8C49A2F0-3AD9-83FB-1945-AF726DA3A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8" name="Graphic 67" descr="Table with solid fill">
                <a:extLst>
                  <a:ext uri="{FF2B5EF4-FFF2-40B4-BE49-F238E27FC236}">
                    <a16:creationId xmlns:a16="http://schemas.microsoft.com/office/drawing/2014/main" id="{2D59C988-A7B4-8526-52BE-5EE7B2CE0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9" name="Graphic 68" descr="Table with solid fill">
                <a:extLst>
                  <a:ext uri="{FF2B5EF4-FFF2-40B4-BE49-F238E27FC236}">
                    <a16:creationId xmlns:a16="http://schemas.microsoft.com/office/drawing/2014/main" id="{C9AC3419-B79C-83BE-17E8-18192FFD3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0" name="Graphic 69" descr="Table with solid fill">
                <a:extLst>
                  <a:ext uri="{FF2B5EF4-FFF2-40B4-BE49-F238E27FC236}">
                    <a16:creationId xmlns:a16="http://schemas.microsoft.com/office/drawing/2014/main" id="{2EFACBEE-C989-594A-4632-739000436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1" name="Graphic 70" descr="Table with solid fill">
                <a:extLst>
                  <a:ext uri="{FF2B5EF4-FFF2-40B4-BE49-F238E27FC236}">
                    <a16:creationId xmlns:a16="http://schemas.microsoft.com/office/drawing/2014/main" id="{D4F547A8-62BA-B235-0ADB-AF45DB8B4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2" name="Graphic 71" descr="Table with solid fill">
                <a:extLst>
                  <a:ext uri="{FF2B5EF4-FFF2-40B4-BE49-F238E27FC236}">
                    <a16:creationId xmlns:a16="http://schemas.microsoft.com/office/drawing/2014/main" id="{D7F21888-8445-D6C7-D290-C773C748A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3" name="Graphic 72" descr="Table with solid fill">
                <a:extLst>
                  <a:ext uri="{FF2B5EF4-FFF2-40B4-BE49-F238E27FC236}">
                    <a16:creationId xmlns:a16="http://schemas.microsoft.com/office/drawing/2014/main" id="{569979E0-0FCF-8621-9D5D-448A36696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3C2C4F-2195-48A5-CC57-68B0E1FFD198}"/>
                </a:ext>
              </a:extLst>
            </p:cNvPr>
            <p:cNvGrpSpPr/>
            <p:nvPr/>
          </p:nvGrpSpPr>
          <p:grpSpPr>
            <a:xfrm>
              <a:off x="6978042" y="5175705"/>
              <a:ext cx="1893516" cy="1107818"/>
              <a:chOff x="3494025" y="1091484"/>
              <a:chExt cx="1893516" cy="1107818"/>
            </a:xfrm>
          </p:grpSpPr>
          <p:pic>
            <p:nvPicPr>
              <p:cNvPr id="75" name="Graphic 74" descr="Table with solid fill">
                <a:extLst>
                  <a:ext uri="{FF2B5EF4-FFF2-40B4-BE49-F238E27FC236}">
                    <a16:creationId xmlns:a16="http://schemas.microsoft.com/office/drawing/2014/main" id="{07F429C6-CCEB-51ED-78AD-55BB24D8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6" name="Graphic 75" descr="Table with solid fill">
                <a:extLst>
                  <a:ext uri="{FF2B5EF4-FFF2-40B4-BE49-F238E27FC236}">
                    <a16:creationId xmlns:a16="http://schemas.microsoft.com/office/drawing/2014/main" id="{D75B1651-C964-0BFC-3F84-A5B6AC512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7" name="Graphic 76" descr="Table with solid fill">
                <a:extLst>
                  <a:ext uri="{FF2B5EF4-FFF2-40B4-BE49-F238E27FC236}">
                    <a16:creationId xmlns:a16="http://schemas.microsoft.com/office/drawing/2014/main" id="{B623A060-2DDD-AB94-AE43-97A2C8A6F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940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8" name="Graphic 77" descr="Table with solid fill">
                <a:extLst>
                  <a:ext uri="{FF2B5EF4-FFF2-40B4-BE49-F238E27FC236}">
                    <a16:creationId xmlns:a16="http://schemas.microsoft.com/office/drawing/2014/main" id="{60E16482-6E3E-375C-0AA1-C67D4C9D6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09148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9" name="Graphic 78" descr="Table with solid fill">
                <a:extLst>
                  <a:ext uri="{FF2B5EF4-FFF2-40B4-BE49-F238E27FC236}">
                    <a16:creationId xmlns:a16="http://schemas.microsoft.com/office/drawing/2014/main" id="{205A9D71-C561-BD9B-2BC4-5963DB95A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4157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0" name="Graphic 79" descr="Table with solid fill">
                <a:extLst>
                  <a:ext uri="{FF2B5EF4-FFF2-40B4-BE49-F238E27FC236}">
                    <a16:creationId xmlns:a16="http://schemas.microsoft.com/office/drawing/2014/main" id="{79B8D676-E148-0098-B3BD-E3F0EEA82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1225" y="17400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1" name="Graphic 80" descr="Table with solid fill">
                <a:extLst>
                  <a:ext uri="{FF2B5EF4-FFF2-40B4-BE49-F238E27FC236}">
                    <a16:creationId xmlns:a16="http://schemas.microsoft.com/office/drawing/2014/main" id="{6AC48C40-2F0C-C394-B54A-C5FCB69C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2" name="Graphic 81" descr="Table with solid fill">
                <a:extLst>
                  <a:ext uri="{FF2B5EF4-FFF2-40B4-BE49-F238E27FC236}">
                    <a16:creationId xmlns:a16="http://schemas.microsoft.com/office/drawing/2014/main" id="{C4C3553B-1B5C-1C03-0465-00192F8DF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3" name="Graphic 82" descr="Table with solid fill">
                <a:extLst>
                  <a:ext uri="{FF2B5EF4-FFF2-40B4-BE49-F238E27FC236}">
                    <a16:creationId xmlns:a16="http://schemas.microsoft.com/office/drawing/2014/main" id="{7B42AC9E-840A-DD63-A209-1C4162F01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73141" y="174210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4" name="Graphic 83" descr="Table with solid fill">
                <a:extLst>
                  <a:ext uri="{FF2B5EF4-FFF2-40B4-BE49-F238E27FC236}">
                    <a16:creationId xmlns:a16="http://schemas.microsoft.com/office/drawing/2014/main" id="{53B61F0A-D24A-A327-8379-BA8379A4A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09357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5" name="Graphic 84" descr="Table with solid fill">
                <a:extLst>
                  <a:ext uri="{FF2B5EF4-FFF2-40B4-BE49-F238E27FC236}">
                    <a16:creationId xmlns:a16="http://schemas.microsoft.com/office/drawing/2014/main" id="{D65DB8E4-DF6F-D818-DDAD-57E84787C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41783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6" name="Graphic 85" descr="Table with solid fill">
                <a:extLst>
                  <a:ext uri="{FF2B5EF4-FFF2-40B4-BE49-F238E27FC236}">
                    <a16:creationId xmlns:a16="http://schemas.microsoft.com/office/drawing/2014/main" id="{17A557C0-7B27-7B18-8088-A1D12322C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0341" y="1742102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0656A89-FB9B-DDED-B021-611DCEEF573E}"/>
              </a:ext>
            </a:extLst>
          </p:cNvPr>
          <p:cNvGrpSpPr/>
          <p:nvPr/>
        </p:nvGrpSpPr>
        <p:grpSpPr>
          <a:xfrm>
            <a:off x="6225434" y="576873"/>
            <a:ext cx="1828800" cy="5879618"/>
            <a:chOff x="285278" y="576873"/>
            <a:chExt cx="1828800" cy="5879618"/>
          </a:xfrm>
        </p:grpSpPr>
        <p:pic>
          <p:nvPicPr>
            <p:cNvPr id="90" name="Graphic 89" descr="Table with solid fill">
              <a:extLst>
                <a:ext uri="{FF2B5EF4-FFF2-40B4-BE49-F238E27FC236}">
                  <a16:creationId xmlns:a16="http://schemas.microsoft.com/office/drawing/2014/main" id="{BA134CFF-A2BB-FCAC-2DA8-E52498310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576873"/>
              <a:ext cx="1828800" cy="1828800"/>
            </a:xfrm>
            <a:prstGeom prst="rect">
              <a:avLst/>
            </a:prstGeom>
          </p:spPr>
        </p:pic>
        <p:pic>
          <p:nvPicPr>
            <p:cNvPr id="91" name="Graphic 90" descr="Table with solid fill">
              <a:extLst>
                <a:ext uri="{FF2B5EF4-FFF2-40B4-BE49-F238E27FC236}">
                  <a16:creationId xmlns:a16="http://schemas.microsoft.com/office/drawing/2014/main" id="{49590A51-1CEF-FDDD-8A05-0CE14F8E1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2602282"/>
              <a:ext cx="1828800" cy="1828800"/>
            </a:xfrm>
            <a:prstGeom prst="rect">
              <a:avLst/>
            </a:prstGeom>
          </p:spPr>
        </p:pic>
        <p:pic>
          <p:nvPicPr>
            <p:cNvPr id="92" name="Graphic 91" descr="Table with solid fill">
              <a:extLst>
                <a:ext uri="{FF2B5EF4-FFF2-40B4-BE49-F238E27FC236}">
                  <a16:creationId xmlns:a16="http://schemas.microsoft.com/office/drawing/2014/main" id="{2CD31C47-1BFB-5F52-62A2-A2DDC662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78" y="4627691"/>
              <a:ext cx="1828800" cy="1828800"/>
            </a:xfrm>
            <a:prstGeom prst="rect">
              <a:avLst/>
            </a:prstGeom>
          </p:spPr>
        </p:pic>
      </p:grpSp>
      <p:pic>
        <p:nvPicPr>
          <p:cNvPr id="94" name="Graphic 93" descr="Table with solid fill">
            <a:extLst>
              <a:ext uri="{FF2B5EF4-FFF2-40B4-BE49-F238E27FC236}">
                <a16:creationId xmlns:a16="http://schemas.microsoft.com/office/drawing/2014/main" id="{2059463A-ADFF-2D64-8E47-BF8BB90F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512" y="1852620"/>
            <a:ext cx="3518776" cy="351877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C86FAAA-A4D3-F191-CF90-5855D193A385}"/>
              </a:ext>
            </a:extLst>
          </p:cNvPr>
          <p:cNvSpPr txBox="1"/>
          <p:nvPr/>
        </p:nvSpPr>
        <p:spPr>
          <a:xfrm>
            <a:off x="447182" y="24656"/>
            <a:ext cx="148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Tables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Engineer Features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D75CBA-AF28-7E8D-F760-9049AD343FDC}"/>
              </a:ext>
            </a:extLst>
          </p:cNvPr>
          <p:cNvSpPr txBox="1"/>
          <p:nvPr/>
        </p:nvSpPr>
        <p:spPr>
          <a:xfrm>
            <a:off x="2259747" y="111005"/>
            <a:ext cx="3820017" cy="7732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Create Separate Tables to Label Each Week of Clinical Data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E5E097-48E1-21F8-9E6D-1223935D63FB}"/>
              </a:ext>
            </a:extLst>
          </p:cNvPr>
          <p:cNvSpPr txBox="1"/>
          <p:nvPr/>
        </p:nvSpPr>
        <p:spPr>
          <a:xfrm>
            <a:off x="6387338" y="47675"/>
            <a:ext cx="146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Merge Tables with Proper encoding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9A999E-E3DC-56B1-EBD8-C9A356877C84}"/>
              </a:ext>
            </a:extLst>
          </p:cNvPr>
          <p:cNvSpPr txBox="1"/>
          <p:nvPr/>
        </p:nvSpPr>
        <p:spPr>
          <a:xfrm>
            <a:off x="9065594" y="1535967"/>
            <a:ext cx="2152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Merge All Data Into Single Table for Analysis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9E3E34-55F7-C60D-5C87-3ABFD411F3E8}"/>
              </a:ext>
            </a:extLst>
          </p:cNvPr>
          <p:cNvSpPr txBox="1"/>
          <p:nvPr/>
        </p:nvSpPr>
        <p:spPr>
          <a:xfrm>
            <a:off x="181184" y="2058381"/>
            <a:ext cx="20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Medication Doses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7AF1BF-2014-E641-6E2B-00F3AFA3445C}"/>
              </a:ext>
            </a:extLst>
          </p:cNvPr>
          <p:cNvSpPr txBox="1"/>
          <p:nvPr/>
        </p:nvSpPr>
        <p:spPr>
          <a:xfrm>
            <a:off x="170832" y="4078548"/>
            <a:ext cx="20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Urine Drug Screens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10508F-2635-3331-96FC-50A54924B86B}"/>
              </a:ext>
            </a:extLst>
          </p:cNvPr>
          <p:cNvSpPr txBox="1"/>
          <p:nvPr/>
        </p:nvSpPr>
        <p:spPr>
          <a:xfrm>
            <a:off x="210640" y="6139571"/>
            <a:ext cx="203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Reported</a:t>
            </a:r>
          </a:p>
          <a:p>
            <a:pPr algn="ctr"/>
            <a:r>
              <a:rPr lang="en-US" dirty="0"/>
              <a:t>Drug Use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B92A0B-B937-EC41-4ED7-ECC5A90F59A2}"/>
              </a:ext>
            </a:extLst>
          </p:cNvPr>
          <p:cNvSpPr txBox="1"/>
          <p:nvPr/>
        </p:nvSpPr>
        <p:spPr>
          <a:xfrm>
            <a:off x="2244252" y="4068219"/>
            <a:ext cx="368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Weeks of Test Data</a:t>
            </a:r>
          </a:p>
          <a:p>
            <a:pPr algn="ctr"/>
            <a:r>
              <a:rPr lang="en-US" dirty="0"/>
              <a:t>For 8 Drug Classes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988263-2076-ED22-8B29-57867D3255F9}"/>
              </a:ext>
            </a:extLst>
          </p:cNvPr>
          <p:cNvSpPr txBox="1"/>
          <p:nvPr/>
        </p:nvSpPr>
        <p:spPr>
          <a:xfrm>
            <a:off x="2132044" y="2022261"/>
            <a:ext cx="368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Weeks of Drug Dose Data</a:t>
            </a:r>
          </a:p>
          <a:p>
            <a:pPr algn="ctr"/>
            <a:r>
              <a:rPr lang="en-US" dirty="0"/>
              <a:t>For 2 Drug Classes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ED2D5-118A-DC95-B8C1-8BFEC1C9EE2A}"/>
              </a:ext>
            </a:extLst>
          </p:cNvPr>
          <p:cNvSpPr txBox="1"/>
          <p:nvPr/>
        </p:nvSpPr>
        <p:spPr>
          <a:xfrm>
            <a:off x="2321815" y="6111404"/>
            <a:ext cx="368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Weeks of Survey Data</a:t>
            </a:r>
          </a:p>
          <a:p>
            <a:pPr algn="ctr"/>
            <a:r>
              <a:rPr lang="en-US" dirty="0"/>
              <a:t>For 8 Drug Classes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59FF2B8-5783-303F-EA9B-F193E484ADCE}"/>
              </a:ext>
            </a:extLst>
          </p:cNvPr>
          <p:cNvCxnSpPr>
            <a:cxnSpLocks/>
          </p:cNvCxnSpPr>
          <p:nvPr/>
        </p:nvCxnSpPr>
        <p:spPr>
          <a:xfrm>
            <a:off x="447183" y="2782119"/>
            <a:ext cx="7409457" cy="1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335549-92F1-C793-8340-3DA97396EA70}"/>
              </a:ext>
            </a:extLst>
          </p:cNvPr>
          <p:cNvCxnSpPr>
            <a:cxnSpLocks/>
          </p:cNvCxnSpPr>
          <p:nvPr/>
        </p:nvCxnSpPr>
        <p:spPr>
          <a:xfrm>
            <a:off x="447182" y="4791142"/>
            <a:ext cx="7409457" cy="1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Herman</dc:creator>
  <cp:lastModifiedBy>Dan Herman</cp:lastModifiedBy>
  <cp:revision>1</cp:revision>
  <dcterms:created xsi:type="dcterms:W3CDTF">2023-12-23T16:01:48Z</dcterms:created>
  <dcterms:modified xsi:type="dcterms:W3CDTF">2023-12-23T16:25:54Z</dcterms:modified>
</cp:coreProperties>
</file>