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7"/>
    <p:restoredTop sz="94694"/>
  </p:normalViewPr>
  <p:slideViewPr>
    <p:cSldViewPr snapToGrid="0">
      <p:cViewPr>
        <p:scale>
          <a:sx n="140" d="100"/>
          <a:sy n="140" d="100"/>
        </p:scale>
        <p:origin x="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B1D5-4BA3-CFA9-7F04-F3FF1BB0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88C60-FB0E-69D2-ED08-4D7A811FB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831D0-1A13-7986-5135-62C36B73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3E2A-584D-554C-9577-32A927105325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AAB98-4FDA-EF6E-BBE6-9875F96C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5549-4066-0BBB-6C0E-FA1D5677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2553-90CF-A040-A571-0F21F711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32D4-3DBC-FF0A-D074-66B7FCAA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ADF28-A4C6-E8BA-F7C5-61A3924D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8E923-4948-80B7-7364-C07205D4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3E2A-584D-554C-9577-32A927105325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5F11-C81D-CA6C-9CF5-F6E18A22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EEAD-5BBA-8478-AD1C-5E34A365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2553-90CF-A040-A571-0F21F711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84A9A-F5DE-6C50-FA79-EEFD0F34F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0622C-11A9-A679-11B1-5F6256A64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8617-AE1E-32CB-D825-B5A5814F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3E2A-584D-554C-9577-32A927105325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550A8-C600-0724-954D-835DC99E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CF24-789B-AFC3-6AF4-C90CB329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2553-90CF-A040-A571-0F21F711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584-5EBC-01AF-914A-DA96960C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6E55-93E6-9BD1-6C0A-C138D9C2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E5A1-13E6-7E4D-C5A6-755FD1B0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3E2A-584D-554C-9577-32A927105325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C944-CBE7-DC1B-1A22-F6092804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E9DB-CBAE-DD21-3817-BB3F3E29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2553-90CF-A040-A571-0F21F711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C194-82F7-723D-4D67-577727BC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5273-EA19-BA47-9297-4EB58E6B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EDCE9-C32A-ED87-1A5C-BBE68D76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3E2A-584D-554C-9577-32A927105325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03EF-9720-A1B3-6CEC-3BC98AF9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C7B0-E30B-AC59-A150-0C7CCFC1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2553-90CF-A040-A571-0F21F711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5358-6245-FA5E-9585-D5024407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B48A-EA77-601E-6DAD-1D8293407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D229E-F03A-150B-3C08-9A2135473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E8CFB-9951-405A-BE67-B8EB7AB8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3E2A-584D-554C-9577-32A927105325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51A90-A884-1908-97D8-5B8B3B1D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FD53A-E42A-B528-3640-9E891F93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2553-90CF-A040-A571-0F21F711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6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E16-F37F-ADBC-7F92-5C7B80F8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16E6-720F-CE27-5A41-71CC3A0A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1C200-EA0A-2CE5-AA96-761CEC00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403ED-4BA5-ED44-BE77-AC1705565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DB61B-2C28-D982-2CC8-3B181838E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2EE7F-8F76-3FBE-1FDE-100BCCFF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3E2A-584D-554C-9577-32A927105325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0F003-11FD-68C0-B4B6-EBE0EB01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618DF-F7AB-5882-B122-6090F5B0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2553-90CF-A040-A571-0F21F711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7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A199-5CCB-69B2-3617-94D59D8B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8A622-A1CC-1120-B12C-4CDB5237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3E2A-584D-554C-9577-32A927105325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71461-4659-62F6-43CD-4B3F2D82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49BF1-4776-1423-260B-C012AC11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2553-90CF-A040-A571-0F21F711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EDC7F-2F9B-9C29-CE98-3FC2F84F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3E2A-584D-554C-9577-32A927105325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60AC1-1DA7-5346-C649-6D55AF0B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ED9FE-BD56-B582-0704-067ED809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2553-90CF-A040-A571-0F21F711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6D94-A7AB-D081-3400-13B95EC7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B902C-5750-057F-489A-3E4188C4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FEA3-AB19-6F00-AB42-1E8F9673B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43E03-5009-23BE-731A-0E5C5BC4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3E2A-584D-554C-9577-32A927105325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72990-02E8-28E8-5D5B-28A5275D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4AB79-38B9-D375-AAA0-EED212CC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2553-90CF-A040-A571-0F21F711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777F-5CCD-B18D-EF5C-304A309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82EAB-0341-A212-0F4D-11061098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C812E-F6D5-9A23-9F9A-646D8DD1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3720A-468F-42E2-052F-039235A8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3E2A-584D-554C-9577-32A927105325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F5DA7-4D38-B8EE-0FF2-DFE08156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06E8E-5CFE-DF0B-B6DB-BA29B086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2553-90CF-A040-A571-0F21F711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8D566-19F3-A71F-1530-7FE510EC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43862-B0D2-691A-368A-E459591A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D336-110D-5F4A-AF5E-946FE6A8D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3E2A-584D-554C-9577-32A927105325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7953F-7AF3-F5A0-1B0A-871939E59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36EC-4BBB-E102-837E-2E6C7E86A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82553-90CF-A040-A571-0F21F711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6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5CBBE7-0EE7-B13C-D239-71F4D612E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1" y="538111"/>
            <a:ext cx="10478245" cy="2077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EC191-90D8-237B-870B-8C903818A4A5}"/>
              </a:ext>
            </a:extLst>
          </p:cNvPr>
          <p:cNvSpPr txBox="1"/>
          <p:nvPr/>
        </p:nvSpPr>
        <p:spPr>
          <a:xfrm>
            <a:off x="2368296" y="86483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of Treatment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1687B2-BFA3-6250-5940-85D51D068F7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93392" y="271149"/>
            <a:ext cx="374904" cy="22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F744E-4607-74D6-E972-083B8A6668DD}"/>
              </a:ext>
            </a:extLst>
          </p:cNvPr>
          <p:cNvCxnSpPr>
            <a:cxnSpLocks/>
          </p:cNvCxnSpPr>
          <p:nvPr/>
        </p:nvCxnSpPr>
        <p:spPr>
          <a:xfrm flipH="1">
            <a:off x="5184648" y="320040"/>
            <a:ext cx="310896" cy="23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92C9B-3352-1859-6FF8-DAE47325CC3D}"/>
              </a:ext>
            </a:extLst>
          </p:cNvPr>
          <p:cNvSpPr txBox="1"/>
          <p:nvPr/>
        </p:nvSpPr>
        <p:spPr>
          <a:xfrm>
            <a:off x="5376282" y="127631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Drug Class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4B17708-3763-1800-F31F-921AE69C135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2" y="3537213"/>
            <a:ext cx="10479024" cy="2075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8A4283-2259-FEB1-DAA2-D675C6C03D03}"/>
              </a:ext>
            </a:extLst>
          </p:cNvPr>
          <p:cNvSpPr txBox="1"/>
          <p:nvPr/>
        </p:nvSpPr>
        <p:spPr>
          <a:xfrm>
            <a:off x="2657856" y="3145536"/>
            <a:ext cx="22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Encoded in 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2449E0-2801-C905-0469-237296BFCED6}"/>
              </a:ext>
            </a:extLst>
          </p:cNvPr>
          <p:cNvCxnSpPr>
            <a:cxnSpLocks/>
          </p:cNvCxnSpPr>
          <p:nvPr/>
        </p:nvCxnSpPr>
        <p:spPr>
          <a:xfrm>
            <a:off x="4764024" y="3363607"/>
            <a:ext cx="611868" cy="151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91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Herman</dc:creator>
  <cp:lastModifiedBy>Dan Herman</cp:lastModifiedBy>
  <cp:revision>1</cp:revision>
  <dcterms:created xsi:type="dcterms:W3CDTF">2023-12-23T20:43:13Z</dcterms:created>
  <dcterms:modified xsi:type="dcterms:W3CDTF">2023-12-23T20:54:12Z</dcterms:modified>
</cp:coreProperties>
</file>