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8"/>
  </p:normalViewPr>
  <p:slideViewPr>
    <p:cSldViewPr snapToGrid="0">
      <p:cViewPr>
        <p:scale>
          <a:sx n="110" d="100"/>
          <a:sy n="110" d="100"/>
        </p:scale>
        <p:origin x="87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FC60-FAAE-2B4F-8697-D3B636DE7544}" type="datetimeFigureOut">
              <a:rPr kumimoji="1" lang="zh-TW" altLang="en-US" smtClean="0"/>
              <a:t>2023/3/19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BD173-362B-D84E-AD4C-8F75E90C6B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183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BD173-362B-D84E-AD4C-8F75E90C6BBE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827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864FB-53DC-FBD1-E5DC-FD3968587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FA3CC3-EC7D-3171-8AEB-5930520F9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014739-4392-E2EE-1340-D7E62BC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2023/3/19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665895-4B33-4376-DC00-6AA9071B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DF627-428A-A31D-F8FB-4E9D19DF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151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37F9B-A635-D702-F459-DA6DAAA9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AD88FA-860F-58C2-FE34-A3E529F36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371AA8-67B4-F893-72F5-F686E15F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2023/3/19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390FDC-7DA6-3441-6F62-0E8FF0DC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F90BD9-F5DE-938F-EB86-85EA0A71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041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38F7E3-2907-1EFB-768C-90C4C2A01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7F21AF-7301-2B1A-BAEA-C1A3849E8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7D053C-F202-E186-B287-5F64813B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2023/3/19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86765F-AD9F-ABCB-19D6-A016A118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8E5425-751D-B77F-E8D9-B5A24906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518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7E060-028F-8BD5-B1C7-E05339B4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FF419D-4FE2-43E3-047C-54B63BBAE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3CAAF1-D248-E97E-613E-F27F9385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2023/3/19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ACD6BF-FD3F-DF72-8EAD-296C902B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6EE325-19D2-D598-E0B8-524BB068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503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F13BE-5A4F-5A7F-75C8-930D1806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85CD20-E8B4-59B1-EDBC-0C85F685C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8F473D-74FB-066B-BD51-276F9A76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2023/3/19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0938D4-A1BC-C1DF-DB51-B989E590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C78399-9279-7AAD-DE0B-1FDACE88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829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04A1F-138F-92E6-A54C-DEE9ADEA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D43666-E7D5-0E34-D148-29E0E5CAB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56B305-1999-AA56-C0A8-37CE24A3C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56C789-4A4F-C6CF-5787-2E62E300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2023/3/19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67280A-1980-5B63-6762-EFDB9616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38CB69-C485-EB23-5B76-6B33CE5D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019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48778-35AE-8C76-3B0A-10CA2D00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3786D2-EAC9-ED33-C02D-44811B69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A8981C-2A0B-823C-A3CF-05389BC21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88CDCF-D353-79F0-BAE2-362EB5458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5182A9A-D7B7-0780-6A48-95CC55613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DA204C-BEDF-CBB8-8BED-F09CC22C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2023/3/19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FA3EA39-ED0A-A20D-31BA-AC266086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A0A3B5-5E4B-BD46-8431-CF2E953F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543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335D5-5B17-A286-F18B-25E63621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467C4E-CF09-B026-109B-BB5C669F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2023/3/19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7D9C986-AF7A-3EA8-D28D-BD921C0C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39CF23-CD6D-79AD-0C0C-BA7DA8C0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534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FB0AE8-0064-D57D-A5CD-8CD2E888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2023/3/19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BEA8CE-230A-8192-B2C4-306CB231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712C8-C74E-D3D0-79C3-04521D53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571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5EFE6-D1AE-FAAD-F0D4-E997ECA7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3C0C60-3425-0BB5-AB70-9399B711C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907239-DCB7-974C-151E-6D67AB3E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87BD4F-DE57-0896-0A3C-65D66C02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2023/3/19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EA7330-05B4-89E2-8ECB-018E5AFE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8B3472-8B3F-8B90-BA7B-6F6036B3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48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32C0B-EC0C-110F-1824-2D869CB6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BC70CF-F34B-89ED-9447-126A952A6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09992D-9FC1-BFF3-6754-C1024FA12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94757F-EE02-E5DD-6F91-46CE536C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2023/3/19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8E1262-706C-2453-8200-35188829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5A42AD-922C-604A-B058-D900A108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610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91CA3A-AF7C-A8EF-A404-F73FF167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FF3CFB-4EEE-BDC3-4D55-094FDC6E7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DE81CE-78CC-2471-BB84-24DBDA70E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58A4-3EAF-A848-A20B-3B9A39ED07BE}" type="datetimeFigureOut">
              <a:rPr kumimoji="1" lang="zh-TW" altLang="en-US" smtClean="0"/>
              <a:t>2023/3/19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E5A01-1620-FC1E-FB27-333CC3107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6F7CBA-4597-957B-5C86-2364E034F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518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593684-E2FA-F13F-86F1-CCE90031D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1E67EC-508F-FCD8-3891-379EF8E9F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108062313</a:t>
            </a:r>
            <a:r>
              <a:rPr kumimoji="1" lang="zh-TW" altLang="en-US" dirty="0"/>
              <a:t>黃允暘</a:t>
            </a:r>
          </a:p>
        </p:txBody>
      </p:sp>
    </p:spTree>
    <p:extLst>
      <p:ext uri="{BB962C8B-B14F-4D97-AF65-F5344CB8AC3E}">
        <p14:creationId xmlns:p14="http://schemas.microsoft.com/office/powerpoint/2010/main" val="255142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4AFC3-0DE0-D083-A283-371E22C5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策略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C7FC0B1-83B4-017C-33CE-9F5B075F3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15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多單策略：</a:t>
            </a:r>
            <a:endParaRPr lang="en-US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進場：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向上超越超買區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-15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開盤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分鐘後進場</a:t>
            </a:r>
            <a:endParaRPr lang="en-US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出場：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百分比停損 </a:t>
            </a:r>
            <a:r>
              <a:rPr lang="en-US" altLang="zh-TW" sz="2400" kern="1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0.5%</a:t>
            </a:r>
            <a:endParaRPr lang="zh-TW" altLang="zh-TW" sz="2400" kern="100" dirty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跌破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根低點停利停損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跌出超買區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13.30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平倉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C739931-C748-93E6-8347-12602EBAB124}"/>
              </a:ext>
            </a:extLst>
          </p:cNvPr>
          <p:cNvSpPr txBox="1">
            <a:spLocks/>
          </p:cNvSpPr>
          <p:nvPr/>
        </p:nvSpPr>
        <p:spPr>
          <a:xfrm>
            <a:off x="6096000" y="1687513"/>
            <a:ext cx="54931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空</a:t>
            </a: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單策略：</a:t>
            </a: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進場：</a:t>
            </a:r>
          </a:p>
          <a:p>
            <a:pPr marL="1200150" lvl="2" indent="-285750">
              <a:buFont typeface="Wingdings" pitchFamily="2" charset="2"/>
              <a:buChar char="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向下超越超賣區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400" kern="1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-70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開盤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分鐘後進場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出場：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百分比停損 </a:t>
            </a:r>
            <a:r>
              <a:rPr lang="en-US" altLang="zh-TW" sz="2400" kern="1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0.5%</a:t>
            </a:r>
            <a:endParaRPr lang="zh-TW" altLang="zh-TW" sz="2400" kern="100" dirty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向上超出超賣區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13.30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平倉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zh-TW" altLang="en-US" dirty="0"/>
          </a:p>
        </p:txBody>
      </p:sp>
      <p:pic>
        <p:nvPicPr>
          <p:cNvPr id="3" name="圖片 2" descr="一張含有 標誌 的圖片&#10;&#10;自動產生的描述">
            <a:extLst>
              <a:ext uri="{FF2B5EF4-FFF2-40B4-BE49-F238E27FC236}">
                <a16:creationId xmlns:a16="http://schemas.microsoft.com/office/drawing/2014/main" id="{A2038DC2-E286-1203-59F5-6D0A2EACA2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001" y="0"/>
            <a:ext cx="3067999" cy="109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1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90131-E523-65A3-6EC6-262C596A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147DBC-16F1-3EE4-C3C1-FC3A2DDA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6F81EDC-6A27-C7B2-73F8-4EAC3CAFC83F}"/>
              </a:ext>
            </a:extLst>
          </p:cNvPr>
          <p:cNvGrpSpPr/>
          <p:nvPr/>
        </p:nvGrpSpPr>
        <p:grpSpPr>
          <a:xfrm>
            <a:off x="1111169" y="578942"/>
            <a:ext cx="9838481" cy="5913933"/>
            <a:chOff x="0" y="0"/>
            <a:chExt cx="4309110" cy="2250462"/>
          </a:xfrm>
        </p:grpSpPr>
        <p:pic>
          <p:nvPicPr>
            <p:cNvPr id="5" name="圖片 4" descr="一張含有 圖表 的圖片&#10;&#10;自動產生的描述">
              <a:extLst>
                <a:ext uri="{FF2B5EF4-FFF2-40B4-BE49-F238E27FC236}">
                  <a16:creationId xmlns:a16="http://schemas.microsoft.com/office/drawing/2014/main" id="{1DD16DD5-400D-321C-73C2-DF4C01297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807"/>
              <a:ext cx="4309110" cy="2192655"/>
            </a:xfrm>
            <a:prstGeom prst="rect">
              <a:avLst/>
            </a:prstGeom>
          </p:spPr>
        </p:pic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69E14D1-EB6C-BBE7-0C84-FE982616B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085" y="0"/>
              <a:ext cx="0" cy="213024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797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A4106-3C76-1A0D-9789-4A65D760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8" name="內容版面配置區 7" descr="一張含有 文字, 收據, 報紙 的圖片&#10;&#10;自動產生的描述">
            <a:extLst>
              <a:ext uri="{FF2B5EF4-FFF2-40B4-BE49-F238E27FC236}">
                <a16:creationId xmlns:a16="http://schemas.microsoft.com/office/drawing/2014/main" id="{1214B004-0BB5-1AFE-4784-0452734E0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638" y="268674"/>
            <a:ext cx="4806723" cy="6320652"/>
          </a:xfrm>
        </p:spPr>
      </p:pic>
    </p:spTree>
    <p:extLst>
      <p:ext uri="{BB962C8B-B14F-4D97-AF65-F5344CB8AC3E}">
        <p14:creationId xmlns:p14="http://schemas.microsoft.com/office/powerpoint/2010/main" val="106773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F02CC2-D2EA-BE3C-E737-5F8DE86C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BCBD8C-97ED-7342-D5AE-EB7D1FC37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台指期</a:t>
            </a:r>
          </a:p>
          <a:p>
            <a:pPr marL="342900" lvl="0" indent="-342900">
              <a:buFont typeface="Wingdings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日盤</a:t>
            </a:r>
          </a:p>
          <a:p>
            <a:pPr marL="342900" lvl="0" indent="-342900">
              <a:buFont typeface="Wingdings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樣本內：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2022-03-14 ~ 2022-11-14(8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個月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樣本外：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2022-11-14 ~ 2023-03-17(4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個月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手續費：百萬分之三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487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2A1CE-B7DE-AA10-848D-C2E72C51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使用指標</a:t>
            </a:r>
            <a:endParaRPr lang="zh-TW" altLang="en-US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133F8E-C174-2CEE-5051-22D9E7E9A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威廉指標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(Williams %R)</a:t>
            </a:r>
          </a:p>
          <a:p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Talib</a:t>
            </a:r>
            <a:br>
              <a:rPr lang="en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en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8C5D353-C590-4CD1-88C6-7AA378F0F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13" y="2550208"/>
            <a:ext cx="7759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1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3E1E4-395E-AC8B-CA12-E7005C49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策略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B2299C-B4E2-FC9F-5F02-EBC11782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多單策略：</a:t>
            </a:r>
            <a:endParaRPr lang="en-US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進場：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向上超越超買區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(-30)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開盤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分鐘後進場</a:t>
            </a:r>
            <a:endParaRPr lang="en-US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出場：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百分比停損 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0.1%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跌破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根低點停利停損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跌出超買區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13.30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平倉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4C8F29E-2BD3-EC2F-054B-8CBA4AB70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645" y="0"/>
            <a:ext cx="3074355" cy="81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3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62E8A-77F7-2CAC-A744-CE025712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118BBF-266F-5184-5E62-A13D14F1E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73F871E-7870-27C0-D81C-8C0B9EC119B1}"/>
              </a:ext>
            </a:extLst>
          </p:cNvPr>
          <p:cNvGrpSpPr/>
          <p:nvPr/>
        </p:nvGrpSpPr>
        <p:grpSpPr>
          <a:xfrm>
            <a:off x="1043650" y="544010"/>
            <a:ext cx="9433367" cy="5632953"/>
            <a:chOff x="0" y="0"/>
            <a:chExt cx="4163060" cy="2231894"/>
          </a:xfrm>
        </p:grpSpPr>
        <p:pic>
          <p:nvPicPr>
            <p:cNvPr id="5" name="圖片 4" descr="一張含有 圖表 的圖片&#10;&#10;自動產生的描述">
              <a:extLst>
                <a:ext uri="{FF2B5EF4-FFF2-40B4-BE49-F238E27FC236}">
                  <a16:creationId xmlns:a16="http://schemas.microsoft.com/office/drawing/2014/main" id="{06B81914-3C2B-7CC7-651D-420FAE722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359"/>
              <a:ext cx="4163060" cy="2121535"/>
            </a:xfrm>
            <a:prstGeom prst="rect">
              <a:avLst/>
            </a:prstGeom>
          </p:spPr>
        </p:pic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29ED2829-BC4C-6B26-A1EC-E232EE854CFC}"/>
                </a:ext>
              </a:extLst>
            </p:cNvPr>
            <p:cNvCxnSpPr/>
            <p:nvPr/>
          </p:nvCxnSpPr>
          <p:spPr>
            <a:xfrm flipV="1">
              <a:off x="2764220" y="0"/>
              <a:ext cx="19761" cy="21335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583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10FA0-6493-83D6-9EF3-72EC53EA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改進方向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9AD991-7491-4F2A-E405-CF867C670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/>
              <a:t>加入做空策略</a:t>
            </a:r>
          </a:p>
        </p:txBody>
      </p:sp>
      <p:pic>
        <p:nvPicPr>
          <p:cNvPr id="6" name="圖片 5" descr="一張含有 文字, 收據 的圖片&#10;&#10;自動產生的描述">
            <a:extLst>
              <a:ext uri="{FF2B5EF4-FFF2-40B4-BE49-F238E27FC236}">
                <a16:creationId xmlns:a16="http://schemas.microsoft.com/office/drawing/2014/main" id="{56EF12AC-69A1-D17C-421C-FC4A61E8B7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77" y="320140"/>
            <a:ext cx="4773597" cy="6172735"/>
          </a:xfrm>
          <a:prstGeom prst="rect">
            <a:avLst/>
          </a:prstGeom>
        </p:spPr>
      </p:pic>
      <p:sp>
        <p:nvSpPr>
          <p:cNvPr id="7" name="圓角矩形 6">
            <a:extLst>
              <a:ext uri="{FF2B5EF4-FFF2-40B4-BE49-F238E27FC236}">
                <a16:creationId xmlns:a16="http://schemas.microsoft.com/office/drawing/2014/main" id="{A069ADA8-BFFF-4A7F-FB46-61424E5A3A0C}"/>
              </a:ext>
            </a:extLst>
          </p:cNvPr>
          <p:cNvSpPr/>
          <p:nvPr/>
        </p:nvSpPr>
        <p:spPr>
          <a:xfrm>
            <a:off x="7125177" y="3865944"/>
            <a:ext cx="4773597" cy="24306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395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4AFC3-0DE0-D083-A283-371E22C5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策略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C7FC0B1-83B4-017C-33CE-9F5B075F3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15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多單策略：</a:t>
            </a:r>
            <a:endParaRPr lang="en-US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進場：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向上超越超買區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(-30)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開盤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分鐘後進場</a:t>
            </a:r>
            <a:endParaRPr lang="en-US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出場：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百分比停損 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0.1%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跌破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根低點停利停損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跌出超買區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13.30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平倉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C739931-C748-93E6-8347-12602EBAB124}"/>
              </a:ext>
            </a:extLst>
          </p:cNvPr>
          <p:cNvSpPr txBox="1">
            <a:spLocks/>
          </p:cNvSpPr>
          <p:nvPr/>
        </p:nvSpPr>
        <p:spPr>
          <a:xfrm>
            <a:off x="6096000" y="1748563"/>
            <a:ext cx="54931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空</a:t>
            </a: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單策略：</a:t>
            </a: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進場：</a:t>
            </a:r>
          </a:p>
          <a:p>
            <a:pPr marL="1200150" lvl="2" indent="-285750">
              <a:buFont typeface="Wingdings" pitchFamily="2" charset="2"/>
              <a:buChar char="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向下超越超賣區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(-75)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開盤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分鐘後進場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出場：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百分比停損 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0.1%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向上超出超賣區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13.30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平倉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D26511E-C7A0-6936-7B6D-178937019B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945" y="25675"/>
            <a:ext cx="2781055" cy="100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2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62E8A-77F7-2CAC-A744-CE025712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118BBF-266F-5184-5E62-A13D14F1E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EA95EED-C7D7-142A-E732-5EEC566C7CAE}"/>
              </a:ext>
            </a:extLst>
          </p:cNvPr>
          <p:cNvGrpSpPr/>
          <p:nvPr/>
        </p:nvGrpSpPr>
        <p:grpSpPr>
          <a:xfrm>
            <a:off x="1053296" y="746828"/>
            <a:ext cx="9711160" cy="5364343"/>
            <a:chOff x="0" y="0"/>
            <a:chExt cx="4091940" cy="2160576"/>
          </a:xfrm>
        </p:grpSpPr>
        <p:pic>
          <p:nvPicPr>
            <p:cNvPr id="8" name="圖片 7" descr="一張含有 圖表 的圖片&#10;&#10;自動產生的描述">
              <a:extLst>
                <a:ext uri="{FF2B5EF4-FFF2-40B4-BE49-F238E27FC236}">
                  <a16:creationId xmlns:a16="http://schemas.microsoft.com/office/drawing/2014/main" id="{867A4A0C-A0EB-335E-8947-6E17A52B7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596"/>
              <a:ext cx="4091940" cy="2125980"/>
            </a:xfrm>
            <a:prstGeom prst="rect">
              <a:avLst/>
            </a:prstGeom>
          </p:spPr>
        </p:pic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2FEC94FF-B591-3390-8E98-0336B80EFC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8364" y="0"/>
              <a:ext cx="0" cy="212598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64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10FA0-6493-83D6-9EF3-72EC53EA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改進方向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9AD991-7491-4F2A-E405-CF867C670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zh-TW" dirty="0"/>
              <a:t>對其中</a:t>
            </a:r>
            <a:r>
              <a:rPr kumimoji="1" lang="en-US" altLang="zh-TW" dirty="0"/>
              <a:t>OB, OS, </a:t>
            </a:r>
            <a:r>
              <a:rPr kumimoji="1" lang="en-US" altLang="zh-TW" dirty="0" err="1"/>
              <a:t>stop_pct</a:t>
            </a:r>
            <a:r>
              <a:rPr kumimoji="1" lang="zh-TW" altLang="zh-TW" dirty="0"/>
              <a:t>的數值做優化 </a:t>
            </a:r>
            <a:endParaRPr kumimoji="1" lang="zh-TW" altLang="en-US" dirty="0"/>
          </a:p>
        </p:txBody>
      </p:sp>
      <p:pic>
        <p:nvPicPr>
          <p:cNvPr id="5" name="圖片 4" descr="一張含有 文字, 收據 的圖片&#10;&#10;自動產生的描述">
            <a:extLst>
              <a:ext uri="{FF2B5EF4-FFF2-40B4-BE49-F238E27FC236}">
                <a16:creationId xmlns:a16="http://schemas.microsoft.com/office/drawing/2014/main" id="{BC771D60-B468-AF29-F667-1BFA56BD1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596" y="256117"/>
            <a:ext cx="5027404" cy="634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0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280</Words>
  <Application>Microsoft Macintosh PowerPoint</Application>
  <PresentationFormat>寬螢幕</PresentationFormat>
  <Paragraphs>75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佈景主題</vt:lpstr>
      <vt:lpstr>報告</vt:lpstr>
      <vt:lpstr>使用資料</vt:lpstr>
      <vt:lpstr>使用指標</vt:lpstr>
      <vt:lpstr>策略</vt:lpstr>
      <vt:lpstr>PowerPoint 簡報</vt:lpstr>
      <vt:lpstr>改進方向</vt:lpstr>
      <vt:lpstr>策略</vt:lpstr>
      <vt:lpstr>PowerPoint 簡報</vt:lpstr>
      <vt:lpstr>改進方向</vt:lpstr>
      <vt:lpstr>策略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允暘 黃</dc:creator>
  <cp:lastModifiedBy>允暘 黃</cp:lastModifiedBy>
  <cp:revision>28</cp:revision>
  <dcterms:created xsi:type="dcterms:W3CDTF">2023-03-19T12:15:51Z</dcterms:created>
  <dcterms:modified xsi:type="dcterms:W3CDTF">2023-03-19T12:33:52Z</dcterms:modified>
</cp:coreProperties>
</file>