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512"/>
  </p:normalViewPr>
  <p:slideViewPr>
    <p:cSldViewPr snapToGrid="0">
      <p:cViewPr varScale="1">
        <p:scale>
          <a:sx n="128" d="100"/>
          <a:sy n="128" d="100"/>
        </p:scale>
        <p:origin x="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E51D28-635D-6BA6-5166-A23C0E339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43D5FA-D1A2-6A21-141A-188BAE3B8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602B77-AD93-F69F-7757-B6F68E4F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BDD2-B006-F542-B458-771611AE3416}" type="datetimeFigureOut">
              <a:rPr kumimoji="1" lang="zh-TW" altLang="en-US" smtClean="0"/>
              <a:t>2023/4/8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30000C-A1FF-F115-38D9-C8F09023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F47244-6034-08F5-852C-648D7DEE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105E-542D-CB4D-BB75-F73E30A15E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5427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D14537-573F-B912-CF04-A3E3725C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4FF799-8CC1-2C70-B7A1-FE187E150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2A34E7-383E-F9BF-01D7-C1FEA6F8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BDD2-B006-F542-B458-771611AE3416}" type="datetimeFigureOut">
              <a:rPr kumimoji="1" lang="zh-TW" altLang="en-US" smtClean="0"/>
              <a:t>2023/4/8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156920-89EE-1A20-27F3-E57D9D9B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D5D027-C05C-80F2-5019-6D01697C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105E-542D-CB4D-BB75-F73E30A15E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17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492FBF-28A0-3DD7-8937-D5FD762A1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EE052A1-55C3-ADCE-6774-2BA0E3EC6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3849FA-1829-FED8-49F8-23EF4517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BDD2-B006-F542-B458-771611AE3416}" type="datetimeFigureOut">
              <a:rPr kumimoji="1" lang="zh-TW" altLang="en-US" smtClean="0"/>
              <a:t>2023/4/8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955CF3-F365-679C-6E19-0BD4C459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B44CF9-76FC-40E8-B9F6-E366AAC2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105E-542D-CB4D-BB75-F73E30A15E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792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24F54-C956-86A9-EE2D-EB7B03E3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E8E2A6-B624-5752-0579-51B0AB530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4E5E7C-B797-B4BA-F62A-B837BDFA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BDD2-B006-F542-B458-771611AE3416}" type="datetimeFigureOut">
              <a:rPr kumimoji="1" lang="zh-TW" altLang="en-US" smtClean="0"/>
              <a:t>2023/4/8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1A88A4-0878-D755-BE1B-97964427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7160C1-C5C9-B2D7-A17A-1A311C46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105E-542D-CB4D-BB75-F73E30A15E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7862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B0F6DF-2FBE-FCB9-9D1E-D58F42E0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8C1409-4E12-5905-FFDA-2A0400F7D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5AC167-D240-D4C4-A148-C02E469B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BDD2-B006-F542-B458-771611AE3416}" type="datetimeFigureOut">
              <a:rPr kumimoji="1" lang="zh-TW" altLang="en-US" smtClean="0"/>
              <a:t>2023/4/8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A61CD8-D7CD-869B-5A5C-F488F623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EB68E9-0642-C710-090D-D35AF454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105E-542D-CB4D-BB75-F73E30A15E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07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743268-B10E-5574-BC9F-CE454AC4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46145E-0182-B641-234F-BEAD03053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E031AE-C6BD-F566-A9A3-46E5B401D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14E31F-FD8E-06F5-96D6-3B46D2A0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BDD2-B006-F542-B458-771611AE3416}" type="datetimeFigureOut">
              <a:rPr kumimoji="1" lang="zh-TW" altLang="en-US" smtClean="0"/>
              <a:t>2023/4/8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93F1F9-B4F2-7FDE-8FF3-CEF58118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06783F-B65E-8BA9-16A3-EC236DD1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105E-542D-CB4D-BB75-F73E30A15E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279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BBE752-9523-9871-A684-B80397DA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E08890-7374-DA79-9BCC-45DA43CA7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56F243-12DF-E4C7-76FF-71730CB71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BE5F2C4-E5BB-F1C9-9866-6D6ED9B13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4784722-B5C4-6185-AE39-8BEC85733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B8ACD16-3064-57AC-CEE1-53188D4F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BDD2-B006-F542-B458-771611AE3416}" type="datetimeFigureOut">
              <a:rPr kumimoji="1" lang="zh-TW" altLang="en-US" smtClean="0"/>
              <a:t>2023/4/8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325081C-ED06-C254-B7AB-049C4AB5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21D3757-E0F8-9894-4D4C-332220AA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105E-542D-CB4D-BB75-F73E30A15E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340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5B4F84-5836-A154-D7B2-A4F6F1A9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189DA09-BAED-2DBC-D3F9-D0292434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BDD2-B006-F542-B458-771611AE3416}" type="datetimeFigureOut">
              <a:rPr kumimoji="1" lang="zh-TW" altLang="en-US" smtClean="0"/>
              <a:t>2023/4/8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CD5C67C-4766-995A-9B95-F8B1E676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17626E-D897-4D76-520C-6424D89E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105E-542D-CB4D-BB75-F73E30A15E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90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347DD88-25C2-7877-557F-C5C23F8F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BDD2-B006-F542-B458-771611AE3416}" type="datetimeFigureOut">
              <a:rPr kumimoji="1" lang="zh-TW" altLang="en-US" smtClean="0"/>
              <a:t>2023/4/8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195A42-1C12-D464-B3C8-2800755A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781B56-5E05-B91A-84FD-7F94EFA4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105E-542D-CB4D-BB75-F73E30A15E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378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7AC1F-0B78-730B-DDFF-775B3007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F22E93-487D-62C9-3CE6-238EB0F21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217CFA-286F-8BAA-27DE-2C211F92D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CB84D3-7DB3-6995-728D-A60051A6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BDD2-B006-F542-B458-771611AE3416}" type="datetimeFigureOut">
              <a:rPr kumimoji="1" lang="zh-TW" altLang="en-US" smtClean="0"/>
              <a:t>2023/4/8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39F683-88B4-9E84-E89D-2127D0E3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F9123E-F0D3-B0E0-CBD6-1F9ED395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105E-542D-CB4D-BB75-F73E30A15E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747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A28350-4018-2C33-C6EF-01BABC6C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B09D70C-89E8-EB44-0CE3-CD559411C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39E17E-EE49-A3AA-9023-26AF74973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3AE56B-01D4-314B-9BD4-5743C3E1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BDD2-B006-F542-B458-771611AE3416}" type="datetimeFigureOut">
              <a:rPr kumimoji="1" lang="zh-TW" altLang="en-US" smtClean="0"/>
              <a:t>2023/4/8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934C04-D2E3-5B93-3136-D8F0D9FF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7B7B8E-0BE3-7FD9-9C77-9D9DF483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105E-542D-CB4D-BB75-F73E30A15E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044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6688C0C-9C62-1A31-4DAF-4078146E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590219-1BD7-8AD2-17D3-AC198ADFF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D52DA0-5F0B-FFED-332D-9F5F56FCA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EBDD2-B006-F542-B458-771611AE3416}" type="datetimeFigureOut">
              <a:rPr kumimoji="1" lang="zh-TW" altLang="en-US" smtClean="0"/>
              <a:t>2023/4/8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861CC1-5904-DC99-4676-2BCE260CE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213FD4-84CB-11CF-FC0C-BC845F196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A105E-542D-CB4D-BB75-F73E30A15E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770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CC0BA-6326-9D91-8D0F-E417B0B17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FDF58E-BD62-1773-B82C-CD238E5A6F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284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88C73-342D-9033-B34D-86C9AED6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未來展望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CBE485-7DC1-DE33-2327-EC1D48644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更多的項目採用</a:t>
            </a:r>
            <a:r>
              <a:rPr lang="en" altLang="zh-TW" b="0" i="0" u="none" strike="noStrike" dirty="0">
                <a:solidFill>
                  <a:srgbClr val="374151"/>
                </a:solidFill>
                <a:effectLst/>
                <a:latin typeface="Söhne"/>
              </a:rPr>
              <a:t>Web3.0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募資</a:t>
            </a:r>
            <a:endParaRPr lang="en-US" altLang="zh-TW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更多的加密貨幣和代幣將被用於募資</a:t>
            </a:r>
            <a:endParaRPr lang="en-US" altLang="zh-TW" dirty="0">
              <a:solidFill>
                <a:srgbClr val="374151"/>
              </a:solidFill>
              <a:latin typeface="Söhne"/>
            </a:endParaRPr>
          </a:p>
          <a:p>
            <a:r>
              <a:rPr lang="en" altLang="zh-TW" b="0" i="0" u="none" strike="noStrike" dirty="0">
                <a:solidFill>
                  <a:srgbClr val="374151"/>
                </a:solidFill>
                <a:effectLst/>
                <a:latin typeface="Söhne"/>
              </a:rPr>
              <a:t>Web3.0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募資平台將變得更加專業和可信</a:t>
            </a:r>
            <a:endParaRPr lang="en-US" altLang="zh-TW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" altLang="zh-TW" b="0" i="0" u="none" strike="noStrike" dirty="0">
                <a:solidFill>
                  <a:srgbClr val="374151"/>
                </a:solidFill>
                <a:effectLst/>
                <a:latin typeface="Söhne"/>
              </a:rPr>
              <a:t>Web3.0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可能成為主流的募資方式之一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824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41</Words>
  <Application>Microsoft Macintosh PowerPoint</Application>
  <PresentationFormat>寬螢幕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Söhne</vt:lpstr>
      <vt:lpstr>Arial</vt:lpstr>
      <vt:lpstr>Calibri</vt:lpstr>
      <vt:lpstr>Calibri Light</vt:lpstr>
      <vt:lpstr>Office 佈景主題</vt:lpstr>
      <vt:lpstr>PowerPoint 簡報</vt:lpstr>
      <vt:lpstr>未來展望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允暘 黃</dc:creator>
  <cp:lastModifiedBy>允暘 黃</cp:lastModifiedBy>
  <cp:revision>1</cp:revision>
  <dcterms:created xsi:type="dcterms:W3CDTF">2023-04-08T00:51:55Z</dcterms:created>
  <dcterms:modified xsi:type="dcterms:W3CDTF">2023-04-08T01:02:52Z</dcterms:modified>
</cp:coreProperties>
</file>