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67" r:id="rId6"/>
    <p:sldId id="266" r:id="rId7"/>
    <p:sldId id="268" r:id="rId8"/>
    <p:sldId id="269" r:id="rId9"/>
    <p:sldId id="264" r:id="rId10"/>
    <p:sldId id="270" r:id="rId11"/>
    <p:sldId id="271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7"/>
    <p:restoredTop sz="94694"/>
  </p:normalViewPr>
  <p:slideViewPr>
    <p:cSldViewPr snapToGrid="0">
      <p:cViewPr varScale="1">
        <p:scale>
          <a:sx n="120" d="100"/>
          <a:sy n="120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5FC60-FAAE-2B4F-8697-D3B636DE7544}" type="datetimeFigureOut">
              <a:rPr kumimoji="1" lang="zh-TW" altLang="en-US" smtClean="0"/>
              <a:t>2023/3/26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BD173-362B-D84E-AD4C-8F75E90C6BB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183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A864FB-53DC-FBD1-E5DC-FD3968587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FA3CC3-EC7D-3171-8AEB-5930520F9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014739-4392-E2EE-1340-D7E62BC0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2023/3/26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665895-4B33-4376-DC00-6AA9071B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CDF627-428A-A31D-F8FB-4E9D19DF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151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F37F9B-A635-D702-F459-DA6DAAA9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AD88FA-860F-58C2-FE34-A3E529F36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371AA8-67B4-F893-72F5-F686E15F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2023/3/26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390FDC-7DA6-3441-6F62-0E8FF0DC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F90BD9-F5DE-938F-EB86-85EA0A71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041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038F7E3-2907-1EFB-768C-90C4C2A01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D7F21AF-7301-2B1A-BAEA-C1A3849E8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7D053C-F202-E186-B287-5F64813B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2023/3/26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86765F-AD9F-ABCB-19D6-A016A118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8E5425-751D-B77F-E8D9-B5A24906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518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77E060-028F-8BD5-B1C7-E05339B4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FF419D-4FE2-43E3-047C-54B63BBAE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3CAAF1-D248-E97E-613E-F27F9385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2023/3/26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ACD6BF-FD3F-DF72-8EAD-296C902B6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6EE325-19D2-D598-E0B8-524BB068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503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5F13BE-5A4F-5A7F-75C8-930D1806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85CD20-E8B4-59B1-EDBC-0C85F685C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8F473D-74FB-066B-BD51-276F9A76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2023/3/26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0938D4-A1BC-C1DF-DB51-B989E590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C78399-9279-7AAD-DE0B-1FDACE88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829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404A1F-138F-92E6-A54C-DEE9ADEA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D43666-E7D5-0E34-D148-29E0E5CAB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56B305-1999-AA56-C0A8-37CE24A3C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56C789-4A4F-C6CF-5787-2E62E300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2023/3/26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67280A-1980-5B63-6762-EFDB96160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38CB69-C485-EB23-5B76-6B33CE5D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019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448778-35AE-8C76-3B0A-10CA2D004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3786D2-EAC9-ED33-C02D-44811B69C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A8981C-2A0B-823C-A3CF-05389BC21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688CDCF-D353-79F0-BAE2-362EB5458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5182A9A-D7B7-0780-6A48-95CC55613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8DA204C-BEDF-CBB8-8BED-F09CC22C5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2023/3/26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FA3EA39-ED0A-A20D-31BA-AC2660867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CA0A3B5-5E4B-BD46-8431-CF2E953F4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5543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F335D5-5B17-A286-F18B-25E63621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E467C4E-CF09-B026-109B-BB5C669F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2023/3/26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7D9C986-AF7A-3EA8-D28D-BD921C0C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939CF23-CD6D-79AD-0C0C-BA7DA8C0E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534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5FB0AE8-0064-D57D-A5CD-8CD2E888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2023/3/26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BBEA8CE-230A-8192-B2C4-306CB231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B712C8-C74E-D3D0-79C3-04521D53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6571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5EFE6-D1AE-FAAD-F0D4-E997ECA7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3C0C60-3425-0BB5-AB70-9399B711C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907239-DCB7-974C-151E-6D67AB3EA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87BD4F-DE57-0896-0A3C-65D66C02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2023/3/26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EA7330-05B4-89E2-8ECB-018E5AFE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8B3472-8B3F-8B90-BA7B-6F6036B3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482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832C0B-EC0C-110F-1824-2D869CB6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FBC70CF-F34B-89ED-9447-126A952A6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09992D-9FC1-BFF3-6754-C1024FA12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94757F-EE02-E5DD-6F91-46CE536C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58A4-3EAF-A848-A20B-3B9A39ED07BE}" type="datetimeFigureOut">
              <a:rPr kumimoji="1" lang="zh-TW" altLang="en-US" smtClean="0"/>
              <a:t>2023/3/26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8E1262-706C-2453-8200-35188829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5A42AD-922C-604A-B058-D900A108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610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891CA3A-AF7C-A8EF-A404-F73FF1674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FF3CFB-4EEE-BDC3-4D55-094FDC6E7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DE81CE-78CC-2471-BB84-24DBDA70E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058A4-3EAF-A848-A20B-3B9A39ED07BE}" type="datetimeFigureOut">
              <a:rPr kumimoji="1" lang="zh-TW" altLang="en-US" smtClean="0"/>
              <a:t>2023/3/26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CE5A01-1620-FC1E-FB27-333CC3107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6F7CBA-4597-957B-5C86-2364E034F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791E9-3509-7643-A542-BDF4B2B709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518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593684-E2FA-F13F-86F1-CCE90031D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41E67EC-508F-FCD8-3891-379EF8E9F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108062313</a:t>
            </a:r>
            <a:r>
              <a:rPr kumimoji="1" lang="zh-TW" altLang="en-US" dirty="0"/>
              <a:t>黃允暘</a:t>
            </a:r>
          </a:p>
        </p:txBody>
      </p:sp>
    </p:spTree>
    <p:extLst>
      <p:ext uri="{BB962C8B-B14F-4D97-AF65-F5344CB8AC3E}">
        <p14:creationId xmlns:p14="http://schemas.microsoft.com/office/powerpoint/2010/main" val="2551422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 descr="一張含有 圖表 的圖片&#10;&#10;自動產生的描述">
            <a:extLst>
              <a:ext uri="{FF2B5EF4-FFF2-40B4-BE49-F238E27FC236}">
                <a16:creationId xmlns:a16="http://schemas.microsoft.com/office/drawing/2014/main" id="{D8D18510-86AE-BE4F-57BC-3A51537D6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341" y="1537313"/>
            <a:ext cx="9322547" cy="4813107"/>
          </a:xfr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FCD67C77-B6DE-9D03-D308-58C06DDE8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樣本外</a:t>
            </a:r>
          </a:p>
        </p:txBody>
      </p:sp>
    </p:spTree>
    <p:extLst>
      <p:ext uri="{BB962C8B-B14F-4D97-AF65-F5344CB8AC3E}">
        <p14:creationId xmlns:p14="http://schemas.microsoft.com/office/powerpoint/2010/main" val="359116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28CDFE-3340-1B95-0C55-6A475F8C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內容版面配置區 4" descr="一張含有 文字, 收據 的圖片&#10;&#10;自動產生的描述">
            <a:extLst>
              <a:ext uri="{FF2B5EF4-FFF2-40B4-BE49-F238E27FC236}">
                <a16:creationId xmlns:a16="http://schemas.microsoft.com/office/drawing/2014/main" id="{9155DDDD-C1BD-8A2D-2BBC-60FE3A05B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7635" y="128627"/>
            <a:ext cx="5158068" cy="6600746"/>
          </a:xfrm>
        </p:spPr>
      </p:pic>
    </p:spTree>
    <p:extLst>
      <p:ext uri="{BB962C8B-B14F-4D97-AF65-F5344CB8AC3E}">
        <p14:creationId xmlns:p14="http://schemas.microsoft.com/office/powerpoint/2010/main" val="281591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F02CC2-D2EA-BE3C-E737-5F8DE86C9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4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使用資料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BCBD8C-97ED-7342-D5AE-EB7D1FC37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Wingdings" pitchFamily="2" charset="2"/>
              <a:buChar char=""/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台指期</a:t>
            </a:r>
          </a:p>
          <a:p>
            <a:pPr marL="342900" lvl="0" indent="-342900">
              <a:buFont typeface="Wingdings" pitchFamily="2" charset="2"/>
              <a:buChar char=""/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日盤</a:t>
            </a:r>
          </a:p>
          <a:p>
            <a:pPr marL="342900" lvl="0" indent="-342900">
              <a:buFont typeface="Wingdings" pitchFamily="2" charset="2"/>
              <a:buChar char=""/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樣本內：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2022-03-13 ~ 2022-11-20(8</a:t>
            </a:r>
            <a:r>
              <a:rPr lang="zh-TW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個月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 </a:t>
            </a:r>
            <a:endParaRPr lang="zh-TW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Font typeface="Wingdings" pitchFamily="2" charset="2"/>
              <a:buChar char=""/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樣本外：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2022-11-13 ~ 2023-03-20(4</a:t>
            </a:r>
            <a:r>
              <a:rPr lang="zh-TW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個月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 </a:t>
            </a:r>
            <a:endParaRPr lang="zh-TW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"/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手續費：百萬分</a:t>
            </a:r>
            <a:r>
              <a:rPr lang="zh-TW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之</a:t>
            </a:r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33(</a:t>
            </a:r>
            <a:r>
              <a:rPr lang="zh-TW" altLang="en-US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原百萬分之</a:t>
            </a:r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zh-TW" altLang="en-US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加</a:t>
            </a:r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20</a:t>
            </a:r>
            <a:r>
              <a:rPr lang="zh-TW" altLang="en-US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元</a:t>
            </a:r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 </a:t>
            </a:r>
            <a:endParaRPr lang="zh-TW" altLang="en-US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zh-TW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487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2A1CE-B7DE-AA10-848D-C2E72C51D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使用指標</a:t>
            </a:r>
            <a:endParaRPr lang="zh-TW" altLang="en-US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133F8E-C174-2CEE-5051-22D9E7E9A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威廉指標</a:t>
            </a:r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(Williams %R)</a:t>
            </a:r>
          </a:p>
          <a:p>
            <a:endParaRPr lang="en-US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Talib</a:t>
            </a:r>
            <a:br>
              <a:rPr lang="en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en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08C5D353-C590-4CD1-88C6-7AA378F0F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13" y="2550208"/>
            <a:ext cx="77597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1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4AFC3-0DE0-D083-A283-371E22C56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策略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C7FC0B1-83B4-017C-33CE-9F5B075F3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315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多單策略：</a:t>
            </a:r>
            <a:endParaRPr lang="en-US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進場：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WR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向上超越超買區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(-25)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開盤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15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分鐘後進場</a:t>
            </a:r>
            <a:endParaRPr lang="en-US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出場：</a:t>
            </a:r>
          </a:p>
          <a:p>
            <a:pPr lvl="2">
              <a:buFont typeface="Wingdings" pitchFamily="2" charset="2"/>
              <a:buChar char="Ø"/>
            </a:pP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百分比停損 </a:t>
            </a: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0.1%</a:t>
            </a:r>
            <a:endParaRPr lang="zh-TW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WR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跌出超買區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13.30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平倉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C739931-C748-93E6-8347-12602EBAB124}"/>
              </a:ext>
            </a:extLst>
          </p:cNvPr>
          <p:cNvSpPr txBox="1">
            <a:spLocks/>
          </p:cNvSpPr>
          <p:nvPr/>
        </p:nvSpPr>
        <p:spPr>
          <a:xfrm>
            <a:off x="6096000" y="1748563"/>
            <a:ext cx="54931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空</a:t>
            </a:r>
            <a:r>
              <a:rPr lang="zh-TW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單策略：</a:t>
            </a:r>
            <a:endParaRPr lang="en-US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進場：</a:t>
            </a:r>
          </a:p>
          <a:p>
            <a:pPr marL="1200150" lvl="2" indent="-285750">
              <a:buFont typeface="Wingdings" pitchFamily="2" charset="2"/>
              <a:buChar char=""/>
            </a:pP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WR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向下超越超賣區</a:t>
            </a: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(-70)</a:t>
            </a:r>
            <a:endParaRPr lang="zh-TW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開盤</a:t>
            </a: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15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分鐘後進場</a:t>
            </a:r>
            <a:endParaRPr lang="en-US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buFont typeface="Wingdings" pitchFamily="2" charset="2"/>
              <a:buChar char="Ø"/>
            </a:pPr>
            <a:endParaRPr lang="zh-TW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出場：</a:t>
            </a:r>
          </a:p>
          <a:p>
            <a:pPr lvl="2">
              <a:buFont typeface="Wingdings" pitchFamily="2" charset="2"/>
              <a:buChar char="Ø"/>
            </a:pP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百分比停損 </a:t>
            </a: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0.1%</a:t>
            </a:r>
            <a:endParaRPr lang="zh-TW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WR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向上超出超賣區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13.30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平倉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D26511E-C7A0-6936-7B6D-178937019B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945" y="25675"/>
            <a:ext cx="2781055" cy="100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2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762E8A-77F7-2CAC-A744-CE025712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11" name="圖片 10" descr="一張含有 圖表 的圖片&#10;&#10;自動產生的描述">
            <a:extLst>
              <a:ext uri="{FF2B5EF4-FFF2-40B4-BE49-F238E27FC236}">
                <a16:creationId xmlns:a16="http://schemas.microsoft.com/office/drawing/2014/main" id="{3F2E1E71-9F9A-AFE1-6733-D41FD9921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628" y="1027906"/>
            <a:ext cx="10209897" cy="5255586"/>
          </a:xfrm>
          <a:prstGeom prst="rect">
            <a:avLst/>
          </a:prstGeom>
        </p:spPr>
      </p:pic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CBEDF258-56F8-D9A2-1003-9271747FF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60A9889A-75A5-66F1-AEA5-96AD62B33658}"/>
              </a:ext>
            </a:extLst>
          </p:cNvPr>
          <p:cNvCxnSpPr>
            <a:cxnSpLocks/>
          </p:cNvCxnSpPr>
          <p:nvPr/>
        </p:nvCxnSpPr>
        <p:spPr>
          <a:xfrm flipV="1">
            <a:off x="7771953" y="898516"/>
            <a:ext cx="0" cy="527844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4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610FA0-6493-83D6-9EF3-72EC53EA1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改進方向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9AD991-7491-4F2A-E405-CF867C670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360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TW" altLang="en-US" dirty="0"/>
              <a:t>增加停損條件</a:t>
            </a:r>
            <a:endParaRPr kumimoji="1"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kumimoji="1" lang="zh-TW" altLang="en-US" dirty="0"/>
              <a:t>做多</a:t>
            </a:r>
            <a:r>
              <a:rPr kumimoji="1" lang="en-US" altLang="zh-TW" dirty="0"/>
              <a:t>=&gt;</a:t>
            </a:r>
            <a:r>
              <a:rPr kumimoji="1" lang="zh-TW" altLang="en-US" dirty="0"/>
              <a:t>跌出三根低點</a:t>
            </a:r>
            <a:endParaRPr kumimoji="1"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kumimoji="1" lang="zh-TW" altLang="en-US" dirty="0"/>
              <a:t>做空</a:t>
            </a:r>
            <a:r>
              <a:rPr kumimoji="1" lang="en-US" altLang="zh-TW" dirty="0"/>
              <a:t>=&gt;</a:t>
            </a:r>
            <a:r>
              <a:rPr kumimoji="1" lang="zh-TW" altLang="en-US" dirty="0"/>
              <a:t>超出三根高點</a:t>
            </a:r>
          </a:p>
        </p:txBody>
      </p:sp>
      <p:pic>
        <p:nvPicPr>
          <p:cNvPr id="10" name="圖片 9" descr="一張含有 文字, 收據 的圖片&#10;&#10;自動產生的描述">
            <a:extLst>
              <a:ext uri="{FF2B5EF4-FFF2-40B4-BE49-F238E27FC236}">
                <a16:creationId xmlns:a16="http://schemas.microsoft.com/office/drawing/2014/main" id="{A4E83048-6AF0-604F-F88C-5D482313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990" y="280802"/>
            <a:ext cx="4656739" cy="609941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4E87A8B-C4C6-2774-3CF8-3FE4679EC816}"/>
              </a:ext>
            </a:extLst>
          </p:cNvPr>
          <p:cNvSpPr txBox="1"/>
          <p:nvPr/>
        </p:nvSpPr>
        <p:spPr>
          <a:xfrm>
            <a:off x="7178566" y="2753710"/>
            <a:ext cx="4740163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810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4AFC3-0DE0-D083-A283-371E22C56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策略</a:t>
            </a:r>
          </a:p>
        </p:txBody>
      </p:sp>
      <p:pic>
        <p:nvPicPr>
          <p:cNvPr id="3" name="圖片 2" descr="一張含有 標誌 的圖片&#10;&#10;自動產生的描述">
            <a:extLst>
              <a:ext uri="{FF2B5EF4-FFF2-40B4-BE49-F238E27FC236}">
                <a16:creationId xmlns:a16="http://schemas.microsoft.com/office/drawing/2014/main" id="{A2038DC2-E286-1203-59F5-6D0A2EACA2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001" y="0"/>
            <a:ext cx="3067999" cy="1097268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562ABE0-8B67-763C-F5AF-8EB47D88C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315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多單策略：</a:t>
            </a:r>
            <a:endParaRPr lang="en-US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進場：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WR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向上超越超買區</a:t>
            </a:r>
            <a:endParaRPr lang="en-US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開盤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15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分鐘後進場</a:t>
            </a:r>
            <a:endParaRPr lang="en-US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出場：</a:t>
            </a:r>
          </a:p>
          <a:p>
            <a:pPr lvl="2">
              <a:buFont typeface="Wingdings" pitchFamily="2" charset="2"/>
              <a:buChar char="Ø"/>
            </a:pP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百分比停損 </a:t>
            </a: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0.5%</a:t>
            </a:r>
            <a:endParaRPr lang="zh-TW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zh-TW" altLang="zh-TW" sz="2400" kern="1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跌破</a:t>
            </a:r>
            <a:r>
              <a:rPr lang="en-US" altLang="zh-TW" sz="2400" kern="1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r>
              <a:rPr lang="zh-TW" altLang="zh-TW" sz="2400" kern="1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根低點停利停損 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WR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跌出超買區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13.30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平倉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EA3819DB-46E1-AB80-ACE4-8B94DB0E413F}"/>
              </a:ext>
            </a:extLst>
          </p:cNvPr>
          <p:cNvSpPr txBox="1">
            <a:spLocks/>
          </p:cNvSpPr>
          <p:nvPr/>
        </p:nvSpPr>
        <p:spPr>
          <a:xfrm>
            <a:off x="6096000" y="1748563"/>
            <a:ext cx="54931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空</a:t>
            </a:r>
            <a:r>
              <a:rPr lang="zh-TW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單策略：</a:t>
            </a:r>
            <a:endParaRPr lang="en-US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進場：</a:t>
            </a:r>
          </a:p>
          <a:p>
            <a:pPr marL="1200150" lvl="2" indent="-285750">
              <a:buFont typeface="Wingdings" pitchFamily="2" charset="2"/>
              <a:buChar char=""/>
            </a:pP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WR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向下超越超賣區</a:t>
            </a:r>
            <a:endParaRPr lang="en-US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itchFamily="2" charset="2"/>
              <a:buChar char=""/>
            </a:pP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開盤</a:t>
            </a: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15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分鐘後進場</a:t>
            </a:r>
            <a:endParaRPr lang="en-US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buFont typeface="Wingdings" pitchFamily="2" charset="2"/>
              <a:buChar char="Ø"/>
            </a:pPr>
            <a:endParaRPr lang="zh-TW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zh-TW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出場：</a:t>
            </a:r>
          </a:p>
          <a:p>
            <a:pPr lvl="2">
              <a:buFont typeface="Wingdings" pitchFamily="2" charset="2"/>
              <a:buChar char="Ø"/>
            </a:pP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百分比停損 </a:t>
            </a: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0.5%</a:t>
            </a:r>
          </a:p>
          <a:p>
            <a:pPr lvl="2">
              <a:buFont typeface="Wingdings" pitchFamily="2" charset="2"/>
              <a:buChar char="Ø"/>
            </a:pPr>
            <a:r>
              <a:rPr lang="zh-TW" altLang="en-US" sz="2400" kern="1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超出</a:t>
            </a:r>
            <a:r>
              <a:rPr lang="en-US" altLang="zh-TW" sz="2400" kern="1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r>
              <a:rPr lang="zh-TW" altLang="zh-TW" sz="2400" kern="1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根</a:t>
            </a:r>
            <a:r>
              <a:rPr lang="zh-TW" altLang="en-US" sz="2400" kern="1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高點</a:t>
            </a:r>
            <a:r>
              <a:rPr lang="zh-TW" altLang="zh-TW" sz="2400" kern="1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停利停損 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WR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向上超出超賣區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13.30</a:t>
            </a: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平倉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0513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042239-FB2C-5410-16A6-54FDAF91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zh-TW" altLang="en-US" dirty="0"/>
              <a:t>樣本內</a:t>
            </a:r>
            <a:r>
              <a:rPr kumimoji="1" lang="en-US" altLang="zh-TW" dirty="0"/>
              <a:t>+</a:t>
            </a:r>
            <a:r>
              <a:rPr kumimoji="1" lang="zh-TW" altLang="en-US" dirty="0"/>
              <a:t>樣本外</a:t>
            </a:r>
          </a:p>
        </p:txBody>
      </p:sp>
      <p:pic>
        <p:nvPicPr>
          <p:cNvPr id="5" name="內容版面配置區 4" descr="一張含有 圖表 的圖片&#10;&#10;自動產生的描述">
            <a:extLst>
              <a:ext uri="{FF2B5EF4-FFF2-40B4-BE49-F238E27FC236}">
                <a16:creationId xmlns:a16="http://schemas.microsoft.com/office/drawing/2014/main" id="{A976611C-3E84-D764-1AF8-1ED9BFC02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406" y="1127244"/>
            <a:ext cx="9977817" cy="5153018"/>
          </a:xfr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BD10F00-92DF-CE86-2F66-9EBD2E6755FE}"/>
              </a:ext>
            </a:extLst>
          </p:cNvPr>
          <p:cNvCxnSpPr>
            <a:cxnSpLocks/>
          </p:cNvCxnSpPr>
          <p:nvPr/>
        </p:nvCxnSpPr>
        <p:spPr>
          <a:xfrm flipV="1">
            <a:off x="7659740" y="798179"/>
            <a:ext cx="0" cy="527844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298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7A4106-3C76-1A0D-9789-4A65D760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6" name="內容版面配置區 5" descr="一張含有 文字, 收據 的圖片&#10;&#10;自動產生的描述">
            <a:extLst>
              <a:ext uri="{FF2B5EF4-FFF2-40B4-BE49-F238E27FC236}">
                <a16:creationId xmlns:a16="http://schemas.microsoft.com/office/drawing/2014/main" id="{537416D5-F81C-D9D6-17D3-C79B76139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2593" y="257648"/>
            <a:ext cx="5215978" cy="6717855"/>
          </a:xfrm>
        </p:spPr>
      </p:pic>
    </p:spTree>
    <p:extLst>
      <p:ext uri="{BB962C8B-B14F-4D97-AF65-F5344CB8AC3E}">
        <p14:creationId xmlns:p14="http://schemas.microsoft.com/office/powerpoint/2010/main" val="1067735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241</Words>
  <Application>Microsoft Macintosh PowerPoint</Application>
  <PresentationFormat>寬螢幕</PresentationFormat>
  <Paragraphs>64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佈景主題</vt:lpstr>
      <vt:lpstr>報告</vt:lpstr>
      <vt:lpstr>使用資料</vt:lpstr>
      <vt:lpstr>使用指標</vt:lpstr>
      <vt:lpstr>策略</vt:lpstr>
      <vt:lpstr>PowerPoint 簡報</vt:lpstr>
      <vt:lpstr>改進方向</vt:lpstr>
      <vt:lpstr>策略</vt:lpstr>
      <vt:lpstr>樣本內+樣本外</vt:lpstr>
      <vt:lpstr>PowerPoint 簡報</vt:lpstr>
      <vt:lpstr>樣本外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允暘 黃</dc:creator>
  <cp:lastModifiedBy>允暘 黃</cp:lastModifiedBy>
  <cp:revision>36</cp:revision>
  <dcterms:created xsi:type="dcterms:W3CDTF">2023-03-19T12:15:51Z</dcterms:created>
  <dcterms:modified xsi:type="dcterms:W3CDTF">2023-03-26T12:00:54Z</dcterms:modified>
</cp:coreProperties>
</file>