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64" r:id="rId7"/>
    <p:sldId id="273" r:id="rId8"/>
    <p:sldId id="267" r:id="rId9"/>
    <p:sldId id="27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0"/>
    <p:restoredTop sz="94719"/>
  </p:normalViewPr>
  <p:slideViewPr>
    <p:cSldViewPr snapToGrid="0">
      <p:cViewPr varScale="1">
        <p:scale>
          <a:sx n="152" d="100"/>
          <a:sy n="15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C60-FAAE-2B4F-8697-D3B636DE7544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D173-362B-D84E-AD4C-8F75E90C6B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8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864FB-53DC-FBD1-E5DC-FD396858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A3CC3-EC7D-3171-8AEB-5930520F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4739-4392-E2EE-1340-D7E62BC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895-4B33-4376-DC00-6AA9071B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DF627-428A-A31D-F8FB-4E9D19DF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7F9B-A635-D702-F459-DA6DAAA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D88FA-860F-58C2-FE34-A3E529F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71AA8-67B4-F893-72F5-F686E15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90FDC-7DA6-3441-6F62-0E8FF0DC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90BD9-F5DE-938F-EB86-85EA0A71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4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38F7E3-2907-1EFB-768C-90C4C2A0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F21AF-7301-2B1A-BAEA-C1A3849E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053C-F202-E186-B287-5F64813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6765F-AD9F-ABCB-19D6-A016A118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E5425-751D-B77F-E8D9-B5A2490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7E060-028F-8BD5-B1C7-E05339B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F419D-4FE2-43E3-047C-54B63BB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CAAF1-D248-E97E-613E-F27F938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CD6BF-FD3F-DF72-8EAD-296C902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EE325-19D2-D598-E0B8-524BB068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0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F13BE-5A4F-5A7F-75C8-930D180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5CD20-E8B4-59B1-EDBC-0C85F68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473D-74FB-066B-BD51-276F9A7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8D4-A1BC-C1DF-DB51-B989E5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78399-9279-7AAD-DE0B-1FDACE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8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4A1F-138F-92E6-A54C-DEE9ADE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43666-E7D5-0E34-D148-29E0E5CA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6B305-1999-AA56-C0A8-37CE24A3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6C789-4A4F-C6CF-5787-2E62E30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7280A-1980-5B63-6762-EFDB96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8CB69-C485-EB23-5B76-6B33CE5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1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48778-35AE-8C76-3B0A-10CA2D0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786D2-EAC9-ED33-C02D-44811B6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8981C-2A0B-823C-A3CF-05389BC2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8CDCF-D353-79F0-BAE2-362EB5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82A9A-D7B7-0780-6A48-95CC5561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A204C-BEDF-CBB8-8BED-F09CC2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A3EA39-ED0A-A20D-31BA-AC26608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0A3B5-5E4B-BD46-8431-CF2E953F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54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35D5-5B17-A286-F18B-25E636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467C4E-CF09-B026-109B-BB5C669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D9C986-AF7A-3EA8-D28D-BD921C0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9CF23-CD6D-79AD-0C0C-BA7DA8C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B0AE8-0064-D57D-A5CD-8CD2E888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EA8CE-230A-8192-B2C4-306CB23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712C8-C74E-D3D0-79C3-04521D5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EFE6-D1AE-FAAD-F0D4-E997ECA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C0C60-3425-0BB5-AB70-9399B711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07239-DCB7-974C-151E-6D67AB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7BD4F-DE57-0896-0A3C-65D66C02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7330-05B4-89E2-8ECB-018E5AF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B3472-8B3F-8B90-BA7B-6F6036B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8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2C0B-EC0C-110F-1824-2D869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C70CF-F34B-89ED-9447-126A952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09992D-9FC1-BFF3-6754-C1024FA1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4757F-EE02-E5DD-6F91-46CE536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E1262-706C-2453-8200-3518882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A42AD-922C-604A-B058-D900A10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91CA3A-AF7C-A8EF-A404-F73FF167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3CFB-4EEE-BDC3-4D55-094FDC6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E81CE-78CC-2471-BB84-24DBDA70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8A4-3EAF-A848-A20B-3B9A39ED07BE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E5A01-1620-FC1E-FB27-333CC310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F7CBA-4597-957B-5C86-2364E034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93684-E2FA-F13F-86F1-CCE90031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E67EC-508F-FCD8-3891-379EF8E9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108062313</a:t>
            </a:r>
            <a:r>
              <a:rPr kumimoji="1" lang="zh-TW" altLang="en-US" dirty="0"/>
              <a:t>黃允暘</a:t>
            </a:r>
          </a:p>
        </p:txBody>
      </p:sp>
    </p:spTree>
    <p:extLst>
      <p:ext uri="{BB962C8B-B14F-4D97-AF65-F5344CB8AC3E}">
        <p14:creationId xmlns:p14="http://schemas.microsoft.com/office/powerpoint/2010/main" val="255142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CD67C77-B6DE-9D03-D308-58C06DD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樣本外</a:t>
            </a:r>
            <a:r>
              <a:rPr kumimoji="1" lang="en-US" altLang="zh-TW" dirty="0"/>
              <a:t>(5</a:t>
            </a:r>
            <a:r>
              <a:rPr kumimoji="1" lang="zh-TW" altLang="en-US" dirty="0"/>
              <a:t>分</a:t>
            </a:r>
            <a:r>
              <a:rPr kumimoji="1" lang="en-US" altLang="zh-TW" dirty="0"/>
              <a:t>K)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E3A4C8-D409-D6E6-5B54-4670D5A7E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450" y="1981994"/>
            <a:ext cx="7785100" cy="4038600"/>
          </a:xfrm>
        </p:spPr>
      </p:pic>
    </p:spTree>
    <p:extLst>
      <p:ext uri="{BB962C8B-B14F-4D97-AF65-F5344CB8AC3E}">
        <p14:creationId xmlns:p14="http://schemas.microsoft.com/office/powerpoint/2010/main" val="359116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8CDFE-3340-1B95-0C55-6A475F8C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312C06-27B3-1443-BC5C-3B3B4A19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745" y="837024"/>
            <a:ext cx="4148083" cy="5428155"/>
          </a:xfrm>
        </p:spPr>
      </p:pic>
    </p:spTree>
    <p:extLst>
      <p:ext uri="{BB962C8B-B14F-4D97-AF65-F5344CB8AC3E}">
        <p14:creationId xmlns:p14="http://schemas.microsoft.com/office/powerpoint/2010/main" val="28159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02CC2-D2EA-BE3C-E737-5F8DE86C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CBD8C-97ED-7342-D5AE-EB7D1FC3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台指期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日盤</a:t>
            </a: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樣本內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2022-05-22 ~ 2022-01-22(8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樣本外：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2023-01-22 ~ 2023-05-22(4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手續費：百萬分之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33(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元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2A1CE-B7DE-AA10-848D-C2E72C5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使用指標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3F8E-C174-2CEE-5051-22D9E7E9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威廉指標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(Williams %R)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簡單移動平均線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SMA)</a:t>
            </a:r>
            <a:b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C5D353-C590-4CD1-88C6-7AA378F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3" y="2550208"/>
            <a:ext cx="7759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期中策略</a:t>
            </a:r>
            <a:r>
              <a:rPr kumimoji="1" lang="en-US" altLang="zh-TW" dirty="0"/>
              <a:t>(5</a:t>
            </a:r>
            <a:r>
              <a:rPr kumimoji="1" lang="zh-TW" altLang="en-US" dirty="0"/>
              <a:t>分</a:t>
            </a:r>
            <a:r>
              <a:rPr kumimoji="1" lang="en-US" altLang="zh-TW" dirty="0"/>
              <a:t>K)</a:t>
            </a:r>
            <a:endParaRPr kumimoji="1" lang="zh-TW" altLang="en-US" dirty="0"/>
          </a:p>
        </p:txBody>
      </p:sp>
      <p:pic>
        <p:nvPicPr>
          <p:cNvPr id="3" name="圖片 2" descr="一張含有 標誌 的圖片&#10;&#10;自動產生的描述">
            <a:extLst>
              <a:ext uri="{FF2B5EF4-FFF2-40B4-BE49-F238E27FC236}">
                <a16:creationId xmlns:a16="http://schemas.microsoft.com/office/drawing/2014/main" id="{A2038DC2-E286-1203-59F5-6D0A2EACA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01" y="0"/>
            <a:ext cx="3067999" cy="109726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超出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高點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5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42239-FB2C-5410-16A6-54FDAF91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D591B09-AE68-41DD-5289-961E81C4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72" y="1581075"/>
            <a:ext cx="9183856" cy="4617705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10F00-92DF-CE86-2F66-9EBD2E6755FE}"/>
              </a:ext>
            </a:extLst>
          </p:cNvPr>
          <p:cNvCxnSpPr>
            <a:cxnSpLocks/>
          </p:cNvCxnSpPr>
          <p:nvPr/>
        </p:nvCxnSpPr>
        <p:spPr>
          <a:xfrm flipV="1">
            <a:off x="7627842" y="920333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A4106-3C76-1A0D-9789-4A65D760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F6D6D0C-E8FF-86FA-6DEC-7D5924396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855" y="150287"/>
            <a:ext cx="4979317" cy="6342588"/>
          </a:xfrm>
        </p:spPr>
      </p:pic>
    </p:spTree>
    <p:extLst>
      <p:ext uri="{BB962C8B-B14F-4D97-AF65-F5344CB8AC3E}">
        <p14:creationId xmlns:p14="http://schemas.microsoft.com/office/powerpoint/2010/main" val="106773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期末策略 </a:t>
            </a:r>
            <a:r>
              <a:rPr kumimoji="1" lang="en-US" altLang="zh-TW" dirty="0"/>
              <a:t>(5</a:t>
            </a:r>
            <a:r>
              <a:rPr kumimoji="1" lang="zh-TW" altLang="en-US" dirty="0"/>
              <a:t>分</a:t>
            </a:r>
            <a:r>
              <a:rPr kumimoji="1" lang="en-US" altLang="zh-TW" dirty="0"/>
              <a:t>K)</a:t>
            </a:r>
            <a:endParaRPr kumimoji="1"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死亡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交叉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69829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死亡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交叉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超出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高點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SMA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10D8C-41D6-323A-9909-EACBEB78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0"/>
            <a:ext cx="2946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0525A47-838E-0BA6-BA0C-2BBB18F5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994694"/>
            <a:ext cx="7886700" cy="401320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0A9889A-75A5-66F1-AEA5-96AD62B33658}"/>
              </a:ext>
            </a:extLst>
          </p:cNvPr>
          <p:cNvCxnSpPr>
            <a:cxnSpLocks/>
          </p:cNvCxnSpPr>
          <p:nvPr/>
        </p:nvCxnSpPr>
        <p:spPr>
          <a:xfrm flipV="1">
            <a:off x="7422178" y="962678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BDC26-0499-F254-5E70-A1E36DA2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90C18B-7B61-5CD9-C3F7-6A59BEDC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703" y="672761"/>
            <a:ext cx="4356319" cy="5701900"/>
          </a:xfrm>
        </p:spPr>
      </p:pic>
    </p:spTree>
    <p:extLst>
      <p:ext uri="{BB962C8B-B14F-4D97-AF65-F5344CB8AC3E}">
        <p14:creationId xmlns:p14="http://schemas.microsoft.com/office/powerpoint/2010/main" val="167368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263</Words>
  <Application>Microsoft Macintosh PowerPoint</Application>
  <PresentationFormat>寬螢幕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報告</vt:lpstr>
      <vt:lpstr>使用資料</vt:lpstr>
      <vt:lpstr>使用指標</vt:lpstr>
      <vt:lpstr>期中策略(5分K)</vt:lpstr>
      <vt:lpstr>樣本內+樣本外</vt:lpstr>
      <vt:lpstr>PowerPoint 簡報</vt:lpstr>
      <vt:lpstr>期末策略 (5分K)</vt:lpstr>
      <vt:lpstr>樣本內+樣本外</vt:lpstr>
      <vt:lpstr>PowerPoint 簡報</vt:lpstr>
      <vt:lpstr>樣本外(5分K)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68</cp:revision>
  <cp:lastPrinted>2023-04-30T14:21:27Z</cp:lastPrinted>
  <dcterms:created xsi:type="dcterms:W3CDTF">2023-03-19T12:15:51Z</dcterms:created>
  <dcterms:modified xsi:type="dcterms:W3CDTF">2023-05-29T03:00:24Z</dcterms:modified>
</cp:coreProperties>
</file>