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263" r:id="rId3"/>
    <p:sldId id="267" r:id="rId4"/>
    <p:sldId id="256" r:id="rId5"/>
    <p:sldId id="257" r:id="rId6"/>
    <p:sldId id="262" r:id="rId7"/>
    <p:sldId id="258" r:id="rId8"/>
    <p:sldId id="259" r:id="rId9"/>
    <p:sldId id="260" r:id="rId10"/>
    <p:sldId id="264" r:id="rId11"/>
    <p:sldId id="265" r:id="rId12"/>
    <p:sldId id="261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90960-67F5-4F41-9CB1-F36B000492BF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90743-143B-49E4-B9B4-829568C84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525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8D79-23E8-4C35-921C-3ABAE23366A1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AB82-5ECC-43D4-877E-12FD6C39A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0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8D79-23E8-4C35-921C-3ABAE23366A1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AB82-5ECC-43D4-877E-12FD6C39A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92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8D79-23E8-4C35-921C-3ABAE23366A1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AB82-5ECC-43D4-877E-12FD6C39A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92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8D79-23E8-4C35-921C-3ABAE23366A1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AB82-5ECC-43D4-877E-12FD6C39A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61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8D79-23E8-4C35-921C-3ABAE23366A1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AB82-5ECC-43D4-877E-12FD6C39A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6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8D79-23E8-4C35-921C-3ABAE23366A1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AB82-5ECC-43D4-877E-12FD6C39A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7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8D79-23E8-4C35-921C-3ABAE23366A1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AB82-5ECC-43D4-877E-12FD6C39A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25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8D79-23E8-4C35-921C-3ABAE23366A1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AB82-5ECC-43D4-877E-12FD6C39A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82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8D79-23E8-4C35-921C-3ABAE23366A1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AB82-5ECC-43D4-877E-12FD6C39A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93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8D79-23E8-4C35-921C-3ABAE23366A1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AB82-5ECC-43D4-877E-12FD6C39A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75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8D79-23E8-4C35-921C-3ABAE23366A1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AB82-5ECC-43D4-877E-12FD6C39A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55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48D79-23E8-4C35-921C-3ABAE23366A1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FAB82-5ECC-43D4-877E-12FD6C39A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3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1920000" cy="14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90735"/>
            <a:ext cx="1920000" cy="14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696557"/>
            <a:ext cx="1920000" cy="14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38" y="5267364"/>
            <a:ext cx="1948947" cy="14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387" y="157906"/>
            <a:ext cx="1920000" cy="14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12" y="1658799"/>
            <a:ext cx="1919999" cy="14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735" y="3521032"/>
            <a:ext cx="1920000" cy="14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721" y="5309585"/>
            <a:ext cx="1920000" cy="14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846" y="2517298"/>
            <a:ext cx="1920000" cy="14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846" y="4725144"/>
            <a:ext cx="1920000" cy="14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233" y="296406"/>
            <a:ext cx="1920000" cy="14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1500" y="157142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메인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96573" y="33825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00018" y="479041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61499" y="630932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498811" y="739407"/>
            <a:ext cx="1357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학원 정보  </a:t>
            </a:r>
            <a:r>
              <a:rPr lang="en-US" altLang="ko-KR" sz="1200" dirty="0" smtClean="0"/>
              <a:t>hover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732282" y="3105533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학원 정보 게시판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694896" y="4938566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오늘의 정보 화면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757412" y="6430365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자유게시판 화면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78155" y="6304104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글 수정 화면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6948264" y="4262668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글 작성 화면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898083" y="1890735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글 디테일 화면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0333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19257" y="126859"/>
            <a:ext cx="2124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로그아웃 </a:t>
            </a:r>
            <a:r>
              <a:rPr lang="ko-KR" altLang="en-US" sz="1600" dirty="0" err="1" smtClean="0">
                <a:solidFill>
                  <a:schemeClr val="bg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마이페이지</a:t>
            </a:r>
            <a:endParaRPr lang="ko-KR" altLang="en-US" sz="1600" dirty="0">
              <a:solidFill>
                <a:schemeClr val="bg1"/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03644" y="822240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5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Good bee</a:t>
            </a:r>
            <a:endParaRPr lang="ko-KR" altLang="en-US" sz="3600" b="1" dirty="0">
              <a:solidFill>
                <a:schemeClr val="accent5"/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3568" y="1484784"/>
            <a:ext cx="73980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1720" y="151614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학원정보 </a:t>
            </a:r>
            <a:endParaRPr lang="ko-KR" altLang="en-US" dirty="0">
              <a:solidFill>
                <a:schemeClr val="bg1"/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3644" y="1516142"/>
            <a:ext cx="142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오늘의 공부 </a:t>
            </a:r>
            <a:endParaRPr lang="ko-KR" altLang="en-US" dirty="0">
              <a:solidFill>
                <a:schemeClr val="bg1"/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576" y="2202093"/>
            <a:ext cx="7326052" cy="38912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173492" y="1488821"/>
            <a:ext cx="155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자유 게시판</a:t>
            </a:r>
            <a:endParaRPr lang="ko-KR" altLang="en-US" dirty="0">
              <a:solidFill>
                <a:schemeClr val="bg1"/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2204864"/>
            <a:ext cx="732605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글 쓰기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899592" y="2636912"/>
            <a:ext cx="7056784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글 제목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9592" y="2908930"/>
            <a:ext cx="7056784" cy="296834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글 내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용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345631" y="6237312"/>
            <a:ext cx="773324" cy="2880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완료</a:t>
            </a:r>
            <a:endParaRPr lang="ko-KR" altLang="en-US" sz="1200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9342" y="6381328"/>
            <a:ext cx="36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Hint</a:t>
            </a:r>
            <a:r>
              <a:rPr lang="ko-KR" altLang="en-US" dirty="0" smtClean="0"/>
              <a:t>로 글 제목</a:t>
            </a:r>
            <a:r>
              <a:rPr lang="en-US" altLang="ko-KR" dirty="0" smtClean="0"/>
              <a:t>,</a:t>
            </a:r>
            <a:r>
              <a:rPr lang="ko-KR" altLang="en-US" dirty="0" smtClean="0"/>
              <a:t>글 내용 글자 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441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19257" y="126859"/>
            <a:ext cx="2124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로그아웃 </a:t>
            </a:r>
            <a:r>
              <a:rPr lang="ko-KR" altLang="en-US" sz="1600" dirty="0" err="1" smtClean="0">
                <a:solidFill>
                  <a:schemeClr val="bg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마이페이지</a:t>
            </a:r>
            <a:endParaRPr lang="ko-KR" altLang="en-US" sz="1600" dirty="0">
              <a:solidFill>
                <a:schemeClr val="bg1"/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03644" y="822240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5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Good bee</a:t>
            </a:r>
            <a:endParaRPr lang="ko-KR" altLang="en-US" sz="3600" b="1" dirty="0">
              <a:solidFill>
                <a:schemeClr val="accent5"/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3568" y="1484784"/>
            <a:ext cx="73980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1720" y="151614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학원정보 </a:t>
            </a:r>
            <a:endParaRPr lang="ko-KR" altLang="en-US" dirty="0">
              <a:solidFill>
                <a:schemeClr val="bg1"/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3644" y="1516142"/>
            <a:ext cx="142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오늘의 공부 </a:t>
            </a:r>
            <a:endParaRPr lang="ko-KR" altLang="en-US" dirty="0">
              <a:solidFill>
                <a:schemeClr val="bg1"/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576" y="2202093"/>
            <a:ext cx="7326052" cy="38912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173492" y="1488821"/>
            <a:ext cx="155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자유 게시판</a:t>
            </a:r>
            <a:endParaRPr lang="ko-KR" altLang="en-US" dirty="0">
              <a:solidFill>
                <a:schemeClr val="bg1"/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2204864"/>
            <a:ext cx="732605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글 수정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899592" y="2636912"/>
            <a:ext cx="7056784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원래 글 제목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9592" y="2908930"/>
            <a:ext cx="7056784" cy="296834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원래 글 내</a:t>
            </a:r>
            <a:r>
              <a:rPr lang="ko-KR" altLang="en-US" sz="1200" dirty="0">
                <a:solidFill>
                  <a:schemeClr val="tx1"/>
                </a:solidFill>
              </a:rPr>
              <a:t>용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345631" y="6237312"/>
            <a:ext cx="773324" cy="2880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수정</a:t>
            </a:r>
            <a:endParaRPr lang="ko-KR" altLang="en-US" sz="1200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9342" y="638132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글 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7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19257" y="126859"/>
            <a:ext cx="2124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로그아웃 </a:t>
            </a:r>
            <a:r>
              <a:rPr lang="ko-KR" altLang="en-US" sz="1600" dirty="0" err="1" smtClean="0">
                <a:solidFill>
                  <a:schemeClr val="bg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마이페이지</a:t>
            </a:r>
            <a:endParaRPr lang="ko-KR" altLang="en-US" sz="1600" dirty="0">
              <a:solidFill>
                <a:schemeClr val="bg1"/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03644" y="822240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5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Good bee</a:t>
            </a:r>
            <a:endParaRPr lang="ko-KR" altLang="en-US" sz="3600" b="1" dirty="0">
              <a:solidFill>
                <a:schemeClr val="accent5"/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3568" y="1484784"/>
            <a:ext cx="73980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1720" y="151614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학원정보 </a:t>
            </a:r>
            <a:endParaRPr lang="ko-KR" altLang="en-US" dirty="0">
              <a:solidFill>
                <a:schemeClr val="bg1"/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3644" y="1516142"/>
            <a:ext cx="142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오늘의 공부 </a:t>
            </a:r>
            <a:endParaRPr lang="ko-KR" altLang="en-US" dirty="0">
              <a:solidFill>
                <a:schemeClr val="bg1"/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73492" y="1488821"/>
            <a:ext cx="155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자유 게시판</a:t>
            </a:r>
            <a:endParaRPr lang="ko-KR" altLang="en-US" dirty="0">
              <a:solidFill>
                <a:schemeClr val="bg1"/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3608" y="2204864"/>
            <a:ext cx="6840760" cy="33460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17541" y="2412124"/>
            <a:ext cx="5501715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이 학원 어떤가요</a:t>
            </a:r>
            <a:endParaRPr lang="ko-KR" altLang="en-US" sz="1400" dirty="0">
              <a:solidFill>
                <a:schemeClr val="tx1"/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8184" y="278092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2020-10-05</a:t>
            </a:r>
            <a:endParaRPr lang="en-US" altLang="ko-KR" sz="1400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r>
              <a: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Id2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59632" y="3304148"/>
            <a:ext cx="61926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r>
              <a:rPr lang="ko-KR" altLang="en-US" sz="1400" dirty="0" err="1" smtClean="0">
                <a:latin typeface="BC 카드 B" panose="02020603020101020101" pitchFamily="18" charset="-127"/>
                <a:ea typeface="BC 카드 B" panose="02020603020101020101" pitchFamily="18" charset="-127"/>
              </a:rPr>
              <a:t>글내용입니다ㅏㅏㅏㅏㅏㅏㅏㅏ</a:t>
            </a:r>
            <a:endParaRPr lang="en-US" altLang="ko-KR" sz="1400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r>
              <a: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Photo Editors - Download Free Popular Software</a:t>
            </a:r>
          </a:p>
          <a:p>
            <a:r>
              <a: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Ad</a:t>
            </a:r>
          </a:p>
          <a:p>
            <a:r>
              <a: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Download top-rated photo editing software with prolific design features for everyone. Easy photo editor anyone can use. Crop, rotate, resize &amp; add effects to photos on PC/Mac. Intuitive Photo Editing. No Signup Needed. Share on Facebook. Feature Packed Editor. Crop Rotate Resize Easily.</a:t>
            </a:r>
          </a:p>
          <a:p>
            <a:r>
              <a: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Download for Free</a:t>
            </a:r>
          </a:p>
          <a:p>
            <a:r>
              <a: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Top Free Photo Editor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0859" y="6484694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학원정보</a:t>
            </a:r>
            <a:r>
              <a:rPr lang="en-US" altLang="ko-KR" dirty="0" smtClean="0"/>
              <a:t>,</a:t>
            </a:r>
            <a:r>
              <a:rPr lang="ko-KR" altLang="en-US" dirty="0" smtClean="0"/>
              <a:t>자유게시판은 글 제목 클릭 시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11924" y="5661248"/>
            <a:ext cx="773324" cy="2880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수정</a:t>
            </a:r>
            <a:endParaRPr lang="ko-KR" altLang="en-US" sz="1200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874534" y="5661148"/>
            <a:ext cx="773324" cy="2880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삭</a:t>
            </a:r>
            <a:r>
              <a:rPr lang="ko-KR" altLang="en-US" sz="1200" dirty="0">
                <a:latin typeface="BC 카드 B" panose="02020603020101020101" pitchFamily="18" charset="-127"/>
                <a:ea typeface="BC 카드 B" panose="02020603020101020101" pitchFamily="18" charset="-127"/>
              </a:rPr>
              <a:t>제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164288" y="5669532"/>
            <a:ext cx="773324" cy="2880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목록</a:t>
            </a:r>
            <a:endParaRPr lang="ko-KR" altLang="en-US" sz="1200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71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</p:spPr>
      </p:pic>
      <p:sp>
        <p:nvSpPr>
          <p:cNvPr id="5" name="직사각형 4"/>
          <p:cNvSpPr/>
          <p:nvPr/>
        </p:nvSpPr>
        <p:spPr>
          <a:xfrm>
            <a:off x="6300192" y="44624"/>
            <a:ext cx="1800200" cy="3600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90193" y="141067"/>
            <a:ext cx="1729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회원가입 로그</a:t>
            </a:r>
            <a:r>
              <a:rPr lang="ko-KR" altLang="en-US" sz="1600" dirty="0">
                <a:solidFill>
                  <a:schemeClr val="bg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29651" y="81925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5906" cy="6848232"/>
          </a:xfrm>
        </p:spPr>
      </p:pic>
    </p:spTree>
    <p:extLst>
      <p:ext uri="{BB962C8B-B14F-4D97-AF65-F5344CB8AC3E}">
        <p14:creationId xmlns:p14="http://schemas.microsoft.com/office/powerpoint/2010/main" val="169823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6395" y="141067"/>
            <a:ext cx="2448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이미 계정이 있으신가요</a:t>
            </a:r>
            <a:r>
              <a:rPr lang="en-US" altLang="ko-KR" sz="1100" dirty="0" smtClean="0">
                <a:solidFill>
                  <a:schemeClr val="bg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?</a:t>
            </a:r>
            <a:r>
              <a:rPr lang="ko-KR" altLang="en-US" sz="1100" dirty="0" smtClean="0">
                <a:solidFill>
                  <a:schemeClr val="bg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로그인</a:t>
            </a:r>
            <a:endParaRPr lang="ko-KR" altLang="en-US" sz="1600" dirty="0">
              <a:solidFill>
                <a:schemeClr val="bg1"/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03848" y="1628800"/>
            <a:ext cx="2880320" cy="4608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환영합니다</a:t>
            </a:r>
            <a:r>
              <a:rPr lang="en-US" altLang="ko-KR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!</a:t>
            </a:r>
            <a:endParaRPr lang="ko-KR" altLang="en-US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3928" y="202374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환영합니다</a:t>
            </a:r>
            <a:r>
              <a:rPr lang="en-US" altLang="ko-KR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!</a:t>
            </a:r>
            <a:endParaRPr lang="ko-KR" altLang="en-US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864" y="2636912"/>
            <a:ext cx="7200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아이디</a:t>
            </a:r>
            <a:endParaRPr lang="ko-KR" altLang="en-US" sz="1050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55876" y="2890828"/>
            <a:ext cx="1224136" cy="1781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47864" y="3205148"/>
            <a:ext cx="7200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비밀번호</a:t>
            </a:r>
            <a:endParaRPr lang="ko-KR" altLang="en-US" sz="1050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55876" y="3459064"/>
            <a:ext cx="2124236" cy="1781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47864" y="3806098"/>
            <a:ext cx="1224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비밀번호 확인</a:t>
            </a:r>
            <a:endParaRPr lang="ko-KR" altLang="en-US" sz="1050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55876" y="4060014"/>
            <a:ext cx="2124236" cy="1781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61029" y="4501634"/>
            <a:ext cx="7200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이메일</a:t>
            </a:r>
            <a:endParaRPr lang="ko-KR" altLang="en-US" sz="1050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55876" y="4769167"/>
            <a:ext cx="2124236" cy="1781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55876" y="5301208"/>
            <a:ext cx="2340260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가입하기</a:t>
            </a:r>
            <a:endParaRPr lang="ko-KR" altLang="en-US" sz="1200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393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1713" y="141067"/>
            <a:ext cx="2592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아직 계정이 없으신가요</a:t>
            </a:r>
            <a:r>
              <a:rPr lang="en-US" altLang="ko-KR" sz="1100" dirty="0" smtClean="0">
                <a:solidFill>
                  <a:schemeClr val="bg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? </a:t>
            </a:r>
            <a:r>
              <a:rPr lang="ko-KR" altLang="en-US" sz="1600" dirty="0" smtClean="0">
                <a:solidFill>
                  <a:schemeClr val="bg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회원가입</a:t>
            </a:r>
            <a:endParaRPr lang="ko-KR" altLang="en-US" sz="1600" dirty="0">
              <a:solidFill>
                <a:schemeClr val="bg1"/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47560" y="202374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로그인</a:t>
            </a:r>
            <a:endParaRPr lang="ko-KR" altLang="en-US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864" y="2636912"/>
            <a:ext cx="7200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아이</a:t>
            </a:r>
            <a:r>
              <a:rPr lang="ko-KR" altLang="en-US" sz="1050" dirty="0">
                <a:latin typeface="BC 카드 B" panose="02020603020101020101" pitchFamily="18" charset="-127"/>
                <a:ea typeface="BC 카드 B" panose="02020603020101020101" pitchFamily="18" charset="-127"/>
              </a:rPr>
              <a:t>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455876" y="2890828"/>
            <a:ext cx="2124236" cy="1781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47864" y="3205148"/>
            <a:ext cx="7200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비밀번호</a:t>
            </a:r>
            <a:endParaRPr lang="ko-KR" altLang="en-US" sz="1050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55876" y="3459064"/>
            <a:ext cx="2124236" cy="1781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347864" y="3861048"/>
            <a:ext cx="2340260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로그인</a:t>
            </a:r>
            <a:endParaRPr lang="ko-KR" altLang="en-US" sz="1200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6336" y="213285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로그인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899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44208" y="152738"/>
            <a:ext cx="2556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회원정보 수정   </a:t>
            </a:r>
            <a:r>
              <a:rPr lang="ko-KR" altLang="en-US" sz="1600" dirty="0" smtClean="0">
                <a:solidFill>
                  <a:schemeClr val="bg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로그아웃</a:t>
            </a:r>
            <a:endParaRPr lang="ko-KR" altLang="en-US" sz="1600" dirty="0">
              <a:solidFill>
                <a:schemeClr val="bg1"/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2023747"/>
            <a:ext cx="163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BC 카드 B" panose="02020603020101020101" pitchFamily="18" charset="-127"/>
                <a:ea typeface="BC 카드 B" panose="02020603020101020101" pitchFamily="18" charset="-127"/>
              </a:rPr>
              <a:t>회원정보 수정</a:t>
            </a:r>
            <a:endParaRPr lang="ko-KR" altLang="en-US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864" y="2636912"/>
            <a:ext cx="7200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아이</a:t>
            </a:r>
            <a:r>
              <a:rPr lang="ko-KR" altLang="en-US" sz="1050" dirty="0">
                <a:latin typeface="BC 카드 B" panose="02020603020101020101" pitchFamily="18" charset="-127"/>
                <a:ea typeface="BC 카드 B" panose="02020603020101020101" pitchFamily="18" charset="-127"/>
              </a:rPr>
              <a:t>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455876" y="2890828"/>
            <a:ext cx="2124236" cy="1781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id2</a:t>
            </a:r>
            <a:endParaRPr lang="ko-KR" altLang="en-US" sz="1200" dirty="0">
              <a:solidFill>
                <a:schemeClr val="tx1"/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47864" y="3205148"/>
            <a:ext cx="11701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변경 할 비밀번호</a:t>
            </a:r>
            <a:endParaRPr lang="ko-KR" altLang="en-US" sz="1050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55876" y="3459064"/>
            <a:ext cx="2124236" cy="1781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347864" y="3861048"/>
            <a:ext cx="2340260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수</a:t>
            </a:r>
            <a:r>
              <a:rPr lang="ko-KR" altLang="en-US" sz="1200" dirty="0">
                <a:latin typeface="BC 카드 B" panose="02020603020101020101" pitchFamily="18" charset="-127"/>
                <a:ea typeface="BC 카드 B" panose="02020603020101020101" pitchFamily="18" charset="-127"/>
              </a:rPr>
              <a:t>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77869" y="129972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회원정보 수정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057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19257" y="126859"/>
            <a:ext cx="2124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로그아웃 </a:t>
            </a:r>
            <a:r>
              <a:rPr lang="ko-KR" altLang="en-US" sz="1600" dirty="0" err="1" smtClean="0">
                <a:solidFill>
                  <a:schemeClr val="bg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마이페이지</a:t>
            </a:r>
            <a:endParaRPr lang="ko-KR" altLang="en-US" sz="1600" dirty="0">
              <a:solidFill>
                <a:schemeClr val="bg1"/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03644" y="822240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5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Good bee</a:t>
            </a:r>
            <a:endParaRPr lang="ko-KR" altLang="en-US" sz="3600" b="1" dirty="0">
              <a:solidFill>
                <a:schemeClr val="accent5"/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3568" y="1484784"/>
            <a:ext cx="73980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1720" y="151614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학원정보</a:t>
            </a:r>
            <a:r>
              <a:rPr lang="ko-KR" altLang="en-US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 </a:t>
            </a:r>
            <a:endParaRPr lang="ko-KR" altLang="en-US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3644" y="1516142"/>
            <a:ext cx="142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오늘의 공부 </a:t>
            </a:r>
            <a:endParaRPr lang="ko-KR" altLang="en-US" dirty="0">
              <a:solidFill>
                <a:schemeClr val="bg1"/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73492" y="1488821"/>
            <a:ext cx="155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자유 게시판</a:t>
            </a:r>
            <a:endParaRPr lang="ko-KR" altLang="en-US" dirty="0">
              <a:solidFill>
                <a:schemeClr val="bg1"/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8849" y="2827172"/>
            <a:ext cx="745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3    </a:t>
            </a:r>
            <a:r>
              <a:rPr lang="ko-KR" altLang="en-US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이 학원 커리큘럼 어떤가요 </a:t>
            </a:r>
            <a:r>
              <a: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	  id2	           2020-10-05	             20</a:t>
            </a:r>
            <a:endParaRPr lang="ko-KR" altLang="en-US" sz="1400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217842" y="4293096"/>
            <a:ext cx="6612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217842" y="4941168"/>
            <a:ext cx="6612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217842" y="5663931"/>
            <a:ext cx="6612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308304" y="2016851"/>
            <a:ext cx="773324" cy="2880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글쓰</a:t>
            </a:r>
            <a:r>
              <a:rPr lang="ko-KR" altLang="en-US" sz="1200" dirty="0">
                <a:latin typeface="BC 카드 B" panose="02020603020101020101" pitchFamily="18" charset="-127"/>
                <a:ea typeface="BC 카드 B" panose="02020603020101020101" pitchFamily="18" charset="-127"/>
              </a:rPr>
              <a:t>기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8849" y="2435006"/>
            <a:ext cx="725404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번호</a:t>
            </a:r>
            <a:r>
              <a: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	      </a:t>
            </a:r>
            <a:r>
              <a:rPr lang="ko-KR" altLang="en-US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제목</a:t>
            </a:r>
            <a:r>
              <a: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		</a:t>
            </a:r>
            <a:r>
              <a:rPr lang="ko-KR" altLang="en-US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작성자</a:t>
            </a:r>
            <a:r>
              <a: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		</a:t>
            </a:r>
            <a:r>
              <a:rPr lang="ko-KR" altLang="en-US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작성일</a:t>
            </a:r>
            <a:r>
              <a: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	          </a:t>
            </a:r>
            <a:r>
              <a:rPr lang="ko-KR" altLang="en-US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조회수</a:t>
            </a:r>
            <a:endParaRPr lang="ko-KR" altLang="en-US" sz="1400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7927" y="3133460"/>
            <a:ext cx="745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2    </a:t>
            </a:r>
            <a:r>
              <a:rPr lang="ko-KR" altLang="en-US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이 학원 커리큘럼 어때요</a:t>
            </a:r>
            <a:r>
              <a: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	  id2	           2020-10-05	             20</a:t>
            </a:r>
            <a:endParaRPr lang="ko-KR" altLang="en-US" sz="1400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8848" y="3437557"/>
            <a:ext cx="745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1    </a:t>
            </a:r>
            <a:r>
              <a:rPr lang="ko-KR" altLang="en-US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이 학원 커리큘럼 어떤가요 </a:t>
            </a:r>
            <a:r>
              <a: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	  id2	           2020-10-05	             20</a:t>
            </a:r>
            <a:endParaRPr lang="ko-KR" altLang="en-US" sz="1400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353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19257" y="126859"/>
            <a:ext cx="2124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로그아웃 </a:t>
            </a:r>
            <a:r>
              <a:rPr lang="ko-KR" altLang="en-US" sz="1600" dirty="0" err="1" smtClean="0">
                <a:solidFill>
                  <a:schemeClr val="bg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마이페이지</a:t>
            </a:r>
            <a:endParaRPr lang="ko-KR" altLang="en-US" sz="1600" dirty="0">
              <a:solidFill>
                <a:schemeClr val="bg1"/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03644" y="822240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5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Good bee</a:t>
            </a:r>
            <a:endParaRPr lang="ko-KR" altLang="en-US" sz="3600" b="1" dirty="0">
              <a:solidFill>
                <a:schemeClr val="accent5"/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3568" y="1484784"/>
            <a:ext cx="73980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1720" y="151614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학원정보</a:t>
            </a:r>
            <a:r>
              <a:rPr lang="ko-KR" altLang="en-US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 </a:t>
            </a:r>
            <a:endParaRPr lang="ko-KR" altLang="en-US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3644" y="1516142"/>
            <a:ext cx="142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오늘의 공부 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73492" y="1488821"/>
            <a:ext cx="155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자유 게시판</a:t>
            </a:r>
            <a:endParaRPr lang="ko-KR" altLang="en-US" dirty="0">
              <a:solidFill>
                <a:schemeClr val="bg1"/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4782" y="2586474"/>
            <a:ext cx="7254044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JSP mvc2 </a:t>
            </a:r>
            <a:r>
              <a:rPr lang="ko-KR" altLang="en-US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게시판 로그인 구현</a:t>
            </a:r>
            <a:r>
              <a: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		</a:t>
            </a:r>
            <a:r>
              <a: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 id2		 2020-10-05</a:t>
            </a:r>
            <a:endParaRPr lang="en-US" altLang="ko-KR" sz="1400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r>
              <a:rPr lang="ko-KR" altLang="en-US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굉장히 어려웠음 </a:t>
            </a:r>
            <a:r>
              <a:rPr lang="ko-KR" altLang="en-US" sz="1400" dirty="0" err="1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와우</a:t>
            </a:r>
            <a:r>
              <a: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			  	</a:t>
            </a:r>
            <a:endParaRPr lang="ko-KR" altLang="en-US" sz="1400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4782" y="3261393"/>
            <a:ext cx="7254044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JSP mvc2 </a:t>
            </a:r>
            <a:r>
              <a:rPr lang="ko-KR" altLang="en-US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게시판 로그인 구현</a:t>
            </a:r>
            <a:r>
              <a: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		</a:t>
            </a:r>
            <a:r>
              <a: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 id2		 2020-10-05</a:t>
            </a:r>
            <a:endParaRPr lang="en-US" altLang="ko-KR" sz="1400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r>
              <a:rPr lang="ko-KR" altLang="en-US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굉장히 어려웠음 </a:t>
            </a:r>
            <a:r>
              <a:rPr lang="ko-KR" altLang="en-US" sz="1400" dirty="0" err="1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와우</a:t>
            </a:r>
            <a:r>
              <a: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			  	</a:t>
            </a:r>
            <a:endParaRPr lang="ko-KR" altLang="en-US" sz="1400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4782" y="4036507"/>
            <a:ext cx="7254044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JSP mvc2 </a:t>
            </a:r>
            <a:r>
              <a:rPr lang="ko-KR" altLang="en-US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게시판 로그인 구현</a:t>
            </a:r>
            <a:r>
              <a: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		</a:t>
            </a:r>
            <a:r>
              <a: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 id2		 2020-10-05</a:t>
            </a:r>
            <a:endParaRPr lang="en-US" altLang="ko-KR" sz="1400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r>
              <a:rPr lang="ko-KR" altLang="en-US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굉장히 어려웠음 </a:t>
            </a:r>
            <a:r>
              <a:rPr lang="ko-KR" altLang="en-US" sz="1400" dirty="0" err="1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와우</a:t>
            </a:r>
            <a:r>
              <a: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			  	</a:t>
            </a:r>
            <a:endParaRPr lang="ko-KR" altLang="en-US" sz="1400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217842" y="4941168"/>
            <a:ext cx="6612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217842" y="5663931"/>
            <a:ext cx="6612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321237" y="2033101"/>
            <a:ext cx="773324" cy="2880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글쓰</a:t>
            </a:r>
            <a:r>
              <a:rPr lang="ko-KR" altLang="en-US" sz="1200" dirty="0">
                <a:latin typeface="BC 카드 B" panose="02020603020101020101" pitchFamily="18" charset="-127"/>
                <a:ea typeface="BC 카드 B" panose="02020603020101020101" pitchFamily="18" charset="-127"/>
              </a:rPr>
              <a:t>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512" y="6381328"/>
            <a:ext cx="529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오늘의 공부는 </a:t>
            </a:r>
            <a:r>
              <a:rPr lang="ko-KR" altLang="en-US" dirty="0" err="1" smtClean="0"/>
              <a:t>글제목없이</a:t>
            </a:r>
            <a:r>
              <a:rPr lang="ko-KR" altLang="en-US" dirty="0" smtClean="0"/>
              <a:t> 바로 </a:t>
            </a:r>
            <a:r>
              <a:rPr lang="ko-KR" altLang="en-US" dirty="0" err="1" smtClean="0"/>
              <a:t>글내용</a:t>
            </a:r>
            <a:r>
              <a:rPr lang="ko-KR" altLang="en-US" dirty="0" smtClean="0"/>
              <a:t> 다 보이게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66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19257" y="126859"/>
            <a:ext cx="2124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로그아웃 </a:t>
            </a:r>
            <a:r>
              <a:rPr lang="ko-KR" altLang="en-US" sz="1600" dirty="0" err="1" smtClean="0">
                <a:solidFill>
                  <a:schemeClr val="bg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마이페이지</a:t>
            </a:r>
            <a:endParaRPr lang="ko-KR" altLang="en-US" sz="1600" dirty="0">
              <a:solidFill>
                <a:schemeClr val="bg1"/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03644" y="822240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5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Good bee</a:t>
            </a:r>
            <a:endParaRPr lang="ko-KR" altLang="en-US" sz="3600" b="1" dirty="0">
              <a:solidFill>
                <a:schemeClr val="accent5"/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3568" y="1484784"/>
            <a:ext cx="739806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1720" y="151614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학원정보 </a:t>
            </a:r>
            <a:endParaRPr lang="ko-KR" altLang="en-US" dirty="0">
              <a:solidFill>
                <a:schemeClr val="bg1"/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3644" y="1516142"/>
            <a:ext cx="142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오늘의 공부 </a:t>
            </a:r>
            <a:endParaRPr lang="ko-KR" altLang="en-US" dirty="0">
              <a:solidFill>
                <a:schemeClr val="bg1"/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73492" y="1488821"/>
            <a:ext cx="155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자유 게시판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0267" y="2474777"/>
            <a:ext cx="6925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에러가 납니다</a:t>
            </a:r>
            <a:r>
              <a: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.		id2	  	 2020-10-05</a:t>
            </a:r>
            <a:endParaRPr lang="ko-KR" altLang="en-US" sz="1400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217842" y="4293096"/>
            <a:ext cx="6612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217842" y="4941168"/>
            <a:ext cx="6612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217842" y="5663931"/>
            <a:ext cx="6612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308304" y="2012488"/>
            <a:ext cx="773324" cy="2880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글쓰</a:t>
            </a:r>
            <a:r>
              <a:rPr lang="ko-KR" altLang="en-US" sz="1200" dirty="0">
                <a:latin typeface="BC 카드 B" panose="02020603020101020101" pitchFamily="18" charset="-127"/>
                <a:ea typeface="BC 카드 B" panose="02020603020101020101" pitchFamily="18" charset="-127"/>
              </a:rPr>
              <a:t>기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8849" y="2420888"/>
            <a:ext cx="725404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번호</a:t>
            </a:r>
            <a:r>
              <a: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	      </a:t>
            </a:r>
            <a:r>
              <a:rPr lang="ko-KR" altLang="en-US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제목</a:t>
            </a:r>
            <a:r>
              <a: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		</a:t>
            </a:r>
            <a:r>
              <a:rPr lang="ko-KR" altLang="en-US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작성자</a:t>
            </a:r>
            <a:r>
              <a: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		</a:t>
            </a:r>
            <a:r>
              <a:rPr lang="ko-KR" altLang="en-US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작성일</a:t>
            </a:r>
            <a:r>
              <a: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	          </a:t>
            </a:r>
            <a:r>
              <a:rPr lang="ko-KR" altLang="en-US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조회수</a:t>
            </a:r>
            <a:endParaRPr lang="ko-KR" altLang="en-US" sz="1400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8849" y="2827172"/>
            <a:ext cx="745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3    </a:t>
            </a:r>
            <a:r>
              <a:rPr lang="ko-KR" altLang="en-US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에러가 나요 도와주세요</a:t>
            </a:r>
            <a:r>
              <a: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	  id2	           2020-10-05	             20</a:t>
            </a:r>
            <a:endParaRPr lang="ko-KR" altLang="en-US" sz="1400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9186" y="3134949"/>
            <a:ext cx="745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2    </a:t>
            </a:r>
            <a:r>
              <a:rPr lang="ko-KR" altLang="en-US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에러가 나요 도와주세요 </a:t>
            </a:r>
            <a:r>
              <a: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	  id2	           2020-10-05	             20</a:t>
            </a:r>
            <a:endParaRPr lang="ko-KR" altLang="en-US" sz="1400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9185" y="3442726"/>
            <a:ext cx="745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1    </a:t>
            </a:r>
            <a:r>
              <a:rPr lang="ko-KR" altLang="en-US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에러가 나요 도와주세요 </a:t>
            </a:r>
            <a:r>
              <a:rPr lang="en-US" altLang="ko-KR" sz="1400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	  id2	           2020-10-05	             20</a:t>
            </a:r>
            <a:endParaRPr lang="ko-KR" altLang="en-US" sz="1400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62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291</Words>
  <Application>Microsoft Office PowerPoint</Application>
  <PresentationFormat>화면 슬라이드 쇼(4:3)</PresentationFormat>
  <Paragraphs>107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10</cp:revision>
  <dcterms:created xsi:type="dcterms:W3CDTF">2020-10-05T02:14:39Z</dcterms:created>
  <dcterms:modified xsi:type="dcterms:W3CDTF">2020-10-05T03:21:37Z</dcterms:modified>
</cp:coreProperties>
</file>