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Playfair Display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Oswa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.fntdata"/><Relationship Id="rId25" Type="http://schemas.openxmlformats.org/officeDocument/2006/relationships/font" Target="fonts/PlayfairDisplay-regular.fntdata"/><Relationship Id="rId28" Type="http://schemas.openxmlformats.org/officeDocument/2006/relationships/font" Target="fonts/PlayfairDisplay-boldItalic.fntdata"/><Relationship Id="rId27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Oswald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swa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b38500ebc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b38500ebc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b38500ebc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b38500ebc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b38500ebc5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b38500ebc5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b38500ebc5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b38500ebc5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b38500ebc5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b38500ebc5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b38500ebc5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b38500ebc5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b38500ebc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b38500ebc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b30a249e4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b30a249e4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b30a249e4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b30a249e4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b30a249e4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b30a249e4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b30a249e4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b30a249e4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b30a249e4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b30a249e4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b30a249e4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b30a249e4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b38500ebc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b38500ebc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1B46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764350" y="519150"/>
            <a:ext cx="8067900" cy="18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find your prognosis?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8550" y="4090675"/>
            <a:ext cx="8166900" cy="707700"/>
          </a:xfrm>
          <a:prstGeom prst="rect">
            <a:avLst/>
          </a:prstGeom>
          <a:solidFill>
            <a:srgbClr val="71B463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by: Danielle, Degi and Karan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977" y="2377950"/>
            <a:ext cx="2466049" cy="17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4798475" y="1627800"/>
            <a:ext cx="43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on Test dataset by the combined model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7850" y="1255925"/>
            <a:ext cx="4967849" cy="329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311700" y="1878175"/>
            <a:ext cx="383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381875" y="1745675"/>
            <a:ext cx="37095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trained three different machine learning models on the same dataset, then uses each of these models to make predictions on a test dataset. The final predictions are made by taking the mode</a:t>
            </a: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(the most common value)</a:t>
            </a: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of the predictions made by each of the three models. 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code prints the accuracy of the combined model on the test dataset and displays a confusion matrix to visualize the performance of the model.</a:t>
            </a:r>
            <a:endParaRPr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424888" y="2493850"/>
            <a:ext cx="72867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Training a logistic regression model on a dataset split into training and testing sets  X_train and X_test, respectively, using the corresponding labels y_train and y_test. </a:t>
            </a:r>
            <a:endParaRPr sz="12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model is then evaluated by computing the model's accuracy on both the training and testing sets using the score method of the logistic regression model and printing the results. 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To evaluate the performance of a machine learning model and ensure that it is not overfitting to the training data.</a:t>
            </a:r>
            <a:endParaRPr sz="1200"/>
          </a:p>
        </p:txBody>
      </p:sp>
      <p:pic>
        <p:nvPicPr>
          <p:cNvPr id="126" name="Google Shape;126;p23"/>
          <p:cNvPicPr preferRelativeResize="0"/>
          <p:nvPr/>
        </p:nvPicPr>
        <p:blipFill rotWithShape="1">
          <a:blip r:embed="rId3">
            <a:alphaModFix/>
          </a:blip>
          <a:srcRect b="-30729" l="880" r="-880" t="30730"/>
          <a:stretch/>
        </p:blipFill>
        <p:spPr>
          <a:xfrm>
            <a:off x="405225" y="264975"/>
            <a:ext cx="7326030" cy="256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reating symptoms input for model predictions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 rotWithShape="1">
          <a:blip r:embed="rId3">
            <a:alphaModFix/>
          </a:blip>
          <a:srcRect b="0" l="-1550" r="1549" t="0"/>
          <a:stretch/>
        </p:blipFill>
        <p:spPr>
          <a:xfrm>
            <a:off x="311700" y="1017725"/>
            <a:ext cx="6039801" cy="384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reating symptoms input for model predictions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Defining a function called predictDisease that takes a string containing a list of symptoms as input and returns a dictionary of predictions made by three trained machine learning models (Random Forest, Naive Bayes, and SVM) and a final combined prediction made by taking the mode of the individual model predictions.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function takes the input string of symptoms, splits it into individual symptoms, encodes the symptoms using a pre-defined symptom index, and uses the trained models to make predictions on the encoded input data. The resulting predictions are then returned in a dictionary.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Then tests the function by calling it with inputs.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the function- Results</a:t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325" y="1113400"/>
            <a:ext cx="8076376" cy="110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325" y="2393650"/>
            <a:ext cx="8716251" cy="65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725400"/>
            <a:ext cx="8447825" cy="8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Mission</a:t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machine learning to try and predict a result that you usually have to go to school for 8 years for.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started: With Big Datasets and Bigger Dreams.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Starting with our training data: 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150" y="1833799"/>
            <a:ext cx="6595526" cy="30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50" y="114425"/>
            <a:ext cx="7466800" cy="30046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309525" y="3347100"/>
            <a:ext cx="4690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Idea: Chat bot utilizing Disease and over 17 symptoms for every diagnoses coupled with Hospital data. To ask someone to list 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their symptoms 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 and the bot would output a diagnosis and a medical facility that could help treat the illness.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8400" y="-589825"/>
            <a:ext cx="9144000" cy="22804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484275" y="2185650"/>
            <a:ext cx="469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We cleaned until we 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couldn't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 but still realized this is moot, and we needed to reevaluate our approach.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we ended: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data sets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Training and testing 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1050" y="1539250"/>
            <a:ext cx="2665225" cy="232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4875" y="1462925"/>
            <a:ext cx="99060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Preparing to train our model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Checking distribution of data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Using </a:t>
            </a:r>
            <a:r>
              <a:rPr lang="en"/>
              <a:t>value_counts</a:t>
            </a:r>
            <a:r>
              <a:rPr lang="en"/>
              <a:t> to compute the number of </a:t>
            </a:r>
            <a:r>
              <a:rPr lang="en"/>
              <a:t>occurrences</a:t>
            </a:r>
            <a:r>
              <a:rPr lang="en"/>
              <a:t> of each category in prognosis column.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Data is equally balanced therefore we can deem this as a good data set.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convert labels into numerical format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Here we are converting strings into numerical format.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This needed to be done because we are using going down the classification route and all data needs to be numerical to be processed.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Splitting the data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Training and testing using the iloc method to </a:t>
            </a:r>
            <a:r>
              <a:rPr lang="en"/>
              <a:t>separate the dataframes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X is all the data besides the last column and Y is only the last column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20% of our data will be used for testing and the remainder for training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Preparing to train continued: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K-fold cross validation?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SVC, Naive bayes and Random forest- best models for </a:t>
            </a:r>
            <a:r>
              <a:rPr lang="en"/>
              <a:t>classification</a:t>
            </a:r>
            <a:r>
              <a:rPr lang="en"/>
              <a:t> method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All 3 models were </a:t>
            </a:r>
            <a:r>
              <a:rPr lang="en"/>
              <a:t>consistent</a:t>
            </a:r>
            <a:r>
              <a:rPr lang="en"/>
              <a:t> in testing and training.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To visualize this we used a confusion matrix heat map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We saw there were not a high number of false pos. Or false neg. Otherwise this may have made the model 1 sided.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85617"/>
            <a:ext cx="8227474" cy="4414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