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62345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62345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062345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062345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062345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062345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0857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0857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0857a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0857a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06234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06234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062345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062345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62345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62345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062345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06234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and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Refresh in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Open PgAdmin and Connect to Server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Perform an Example 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Restoring Exercises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new database for a set of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database has a public and cd schema.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queries for the FROM tables will have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cd.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front of them,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cd.bookings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cd.facilities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restore the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options for downloading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exercises.tar file directly uploaded to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have any issues with that file, we also provide a permanent Google Drive link you can download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get set-up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install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SQL Engine that stores data and reads queries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returns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PgAdmin - Graphical User Interface for connecting with 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follow each step in order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confusion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open the dvdrental.tar file directly.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Forgetting PostgreSQL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avoid any missed steps, we’ve numbered them, and will present them in the correct order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1: Download and Install PostgreSQL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2: Download and Install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744575"/>
            <a:ext cx="8520600" cy="31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3: Download 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(but do not directly open)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dvdrental.tar file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Restart your computer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42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5: Restore the Database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(ignore Failed Exit Code if it appears)</a:t>
            </a:r>
            <a:endParaRPr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