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8EBA0C-A5D8-4D2C-BA79-51614A466032}">
  <a:tblStyle styleId="{B78EBA0C-A5D8-4D2C-BA79-51614A4660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{B78EBA0C-A5D8-4D2C-BA79-51614A466032}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{B78EBA0C-A5D8-4D2C-BA79-51614A466032}</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{B78EBA0C-A5D8-4D2C-BA79-51614A466032}</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{B78EBA0C-A5D8-4D2C-BA79-51614A466032}</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{B78EBA0C-A5D8-4D2C-BA79-51614A466032}</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ZMExtensions</vt:lpwstr>
  </property>
  <property fmtid="{D5CDD505-2E9C-101B-9397-08002B2CF9AE}" pid="3" name="SizeBefore">
    <vt:lpwstr>1113441</vt:lpwstr>
  </property>
  <property fmtid="{D5CDD505-2E9C-101B-9397-08002B2CF9AE}" pid="4" name="OptimizationTime">
    <vt:lpwstr>20201114_1413</vt:lpwstr>
  </property>
</Properties>
</file>