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BA9D32-CD05-406C-8E7E-2F1298DE0A98}">
  <a:tblStyle styleId="{C8BA9D32-CD05-406C-8E7E-2F1298DE0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{C8BA9D32-CD05-406C-8E7E-2F1298DE0A98}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ZMExtensions</vt:lpwstr>
  </property>
  <property fmtid="{D5CDD505-2E9C-101B-9397-08002B2CF9AE}" pid="3" name="SizeBefore">
    <vt:lpwstr>1345472</vt:lpwstr>
  </property>
  <property fmtid="{D5CDD505-2E9C-101B-9397-08002B2CF9AE}" pid="4" name="OptimizationTime">
    <vt:lpwstr>20201114_1413</vt:lpwstr>
  </property>
</Properties>
</file>