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40F8A5-17CF-4867-ADFA-CB0A94E883BA}">
  <a:tblStyle styleId="{4C40F8A5-17CF-4867-ADFA-CB0A94E88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{4C40F8A5-17CF-4867-ADFA-CB0A94E883BA}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{4C40F8A5-17CF-4867-ADFA-CB0A94E883BA}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{4C40F8A5-17CF-4867-ADFA-CB0A94E883BA}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{4C40F8A5-17CF-4867-ADFA-CB0A94E883BA}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{4C40F8A5-17CF-4867-ADFA-CB0A94E883BA}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{4C40F8A5-17CF-4867-ADFA-CB0A94E883BA}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{4C40F8A5-17CF-4867-ADFA-CB0A94E883BA}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{4C40F8A5-17CF-4867-ADFA-CB0A94E883BA}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ZMExtensions</vt:lpwstr>
  </property>
  <property fmtid="{D5CDD505-2E9C-101B-9397-08002B2CF9AE}" pid="3" name="SizeBefore">
    <vt:lpwstr>753768</vt:lpwstr>
  </property>
  <property fmtid="{D5CDD505-2E9C-101B-9397-08002B2CF9AE}" pid="4" name="OptimizationTime">
    <vt:lpwstr>20201114_1413</vt:lpwstr>
  </property>
</Properties>
</file>