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work through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back and forth between pgAdmin and the Google Doc with the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