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9" r:id="rId5"/>
    <p:sldId id="262" r:id="rId6"/>
    <p:sldId id="273" r:id="rId7"/>
    <p:sldId id="274" r:id="rId8"/>
    <p:sldId id="275" r:id="rId9"/>
    <p:sldId id="270" r:id="rId10"/>
    <p:sldId id="271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Challenge!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address table</a:t>
            </a:r>
          </a:p>
          <a:p>
            <a:pPr marL="0" indent="0">
              <a:buNone/>
            </a:pPr>
            <a:r>
              <a:rPr lang="en-US" dirty="0" smtClean="0"/>
              <a:t>You will also need to use COUNT and DISTINCT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COUNT(DISTINCT(district))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b="1" dirty="0"/>
              <a:t>address;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Retrieve the list of names for those distinct districts from the previous question.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again need to use the address table</a:t>
            </a:r>
          </a:p>
          <a:p>
            <a:pPr marL="0" indent="0">
              <a:buNone/>
            </a:pPr>
            <a:r>
              <a:rPr lang="en-US" dirty="0" smtClean="0"/>
              <a:t>This will be very similar to the previous challenge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0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DISTINCT(district) FROM address;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48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films have a rating of R and a replacement cost between $5 and $15?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8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film table.</a:t>
            </a:r>
          </a:p>
          <a:p>
            <a:pPr marL="0" indent="0">
              <a:buNone/>
            </a:pPr>
            <a:r>
              <a:rPr lang="en-US" dirty="0" smtClean="0"/>
              <a:t>You may also need to use BETWEEN and a WHERE statement with a comparison operator.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9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film</a:t>
            </a:r>
          </a:p>
          <a:p>
            <a:pPr marL="0" indent="0">
              <a:buNone/>
            </a:pPr>
            <a:r>
              <a:rPr lang="en-US" b="1" dirty="0"/>
              <a:t>WHERE rating = 'R'</a:t>
            </a:r>
          </a:p>
          <a:p>
            <a:pPr marL="0" indent="0">
              <a:buNone/>
            </a:pPr>
            <a:r>
              <a:rPr lang="en-US" b="1" dirty="0"/>
              <a:t>AND </a:t>
            </a:r>
            <a:r>
              <a:rPr lang="en-US" b="1" dirty="0" err="1"/>
              <a:t>replacement_cost</a:t>
            </a:r>
            <a:r>
              <a:rPr lang="en-US" b="1" dirty="0"/>
              <a:t> BETWEEN 5 AND 15;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13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films have the word Truman somewhere in the title?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9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film table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 will also need to use LIKE with a wildcard operator</a:t>
            </a:r>
          </a:p>
        </p:txBody>
      </p:sp>
    </p:spTree>
    <p:extLst>
      <p:ext uri="{BB962C8B-B14F-4D97-AF65-F5344CB8AC3E}">
        <p14:creationId xmlns:p14="http://schemas.microsoft.com/office/powerpoint/2010/main" val="27125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Challenge Tasks utilizing all the skills you’ve learned so far!</a:t>
            </a:r>
          </a:p>
          <a:p>
            <a:r>
              <a:rPr lang="en-US" dirty="0" smtClean="0"/>
              <a:t>Hints to the challenge</a:t>
            </a:r>
          </a:p>
          <a:p>
            <a:r>
              <a:rPr lang="en-US" dirty="0" smtClean="0"/>
              <a:t>Solution to the challenge</a:t>
            </a:r>
          </a:p>
          <a:p>
            <a:endParaRPr lang="en-US" dirty="0"/>
          </a:p>
          <a:p>
            <a:r>
              <a:rPr lang="en-US" dirty="0" smtClean="0"/>
              <a:t>Challenges are going to be difficult, so try breaking down the problem into individual tasks!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6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smtClean="0"/>
              <a:t>COUNT(*) </a:t>
            </a:r>
            <a:r>
              <a:rPr lang="en-US" b="1" dirty="0"/>
              <a:t>FROM film</a:t>
            </a:r>
          </a:p>
          <a:p>
            <a:pPr marL="0" indent="0">
              <a:buNone/>
            </a:pPr>
            <a:r>
              <a:rPr lang="en-US" b="1" dirty="0"/>
              <a:t>WHERE title LIKE '%Truman%';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09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job!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learn some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payment transactions were greater than $5.00?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0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payment table</a:t>
            </a:r>
          </a:p>
          <a:p>
            <a:pPr marL="0" indent="0">
              <a:buNone/>
            </a:pPr>
            <a:r>
              <a:rPr lang="en-US" dirty="0" smtClean="0"/>
              <a:t>You will also need to use COUNT and WHERE along with some comparison operator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4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COUNT(amount) FROM payment</a:t>
            </a:r>
          </a:p>
          <a:p>
            <a:pPr marL="0" indent="0">
              <a:buNone/>
            </a:pPr>
            <a:r>
              <a:rPr lang="en-US" b="1" dirty="0"/>
              <a:t>WHERE amount &gt; 5;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64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actors have a first name that starts with the letter P?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actor table</a:t>
            </a:r>
          </a:p>
          <a:p>
            <a:pPr marL="0" indent="0">
              <a:buNone/>
            </a:pPr>
            <a:r>
              <a:rPr lang="en-US" dirty="0" smtClean="0"/>
              <a:t>You will also need to use LIKE and a wildcard operator, such as % or _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9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COUNT(*) FROM actor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first_name</a:t>
            </a:r>
            <a:r>
              <a:rPr lang="en-US" b="1" dirty="0"/>
              <a:t> LIKE 'P%';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unique districts are our customers from?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9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54424</vt:lpwstr>
  </property>
  <property fmtid="{D5CDD505-2E9C-101B-9397-08002B2CF9AE}" pid="4" name="OptimizationTime">
    <vt:lpwstr>20201114_1622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21916</TotalTime>
  <Words>331</Words>
  <Application>Microsoft Office PowerPoint</Application>
  <PresentationFormat>On-screen Show (16:9)</PresentationFormat>
  <Paragraphs>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Challenge!  </vt:lpstr>
      <vt:lpstr>Overview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Great job!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Marcial</cp:lastModifiedBy>
  <cp:revision>37</cp:revision>
  <dcterms:created xsi:type="dcterms:W3CDTF">2016-02-28T02:09:47Z</dcterms:created>
  <dcterms:modified xsi:type="dcterms:W3CDTF">2016-03-16T23:25:25Z</dcterms:modified>
</cp:coreProperties>
</file>