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6EB-E13E-4CAD-BE8B-ADBA28E81DD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9476A-286D-450C-9EFC-9DE9DFF08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30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476A-286D-450C-9EFC-9DE9DFF0854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11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476A-286D-450C-9EFC-9DE9DFF0854A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21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491D9-DF7B-4376-8151-706F2DB1C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7BFE9-D6CE-45CF-80E6-5172F261D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15E26-D0B4-49F4-A61A-5B4B93E8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668A9-F619-42BB-A689-67960BC7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BFA5F-E4C4-42E0-AB7C-B1957C6A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48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EE1D-155C-484E-B7AA-E62C7C2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178A94-A44A-46A1-B535-93E6B6B2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E7192-A3C7-47AF-B306-A7241736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3FC5F-ED40-4B82-8F6F-F1728371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E6A1F-8D00-421D-995D-D5D03D1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2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D2606-2920-49F0-90BA-09151303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F6618-7A46-458D-9C4A-A2AA2553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30FF0-476F-47C5-A1F1-779A427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DBE18-202A-4EF2-B940-7CD6EFE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3AE2E-8CED-4C8A-9B49-4DCD630E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35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AAA4C-9195-44C8-8CE6-B5828B26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69C78-6229-4BC6-8337-98169C4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CFB1F-5957-49EA-9884-51D6CFDA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99E9B-162C-4C8A-B6D2-80FFB4B3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D42DC-5B5C-4EB9-875F-BC6AAF90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0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4617-7280-46CC-879C-E188B211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04B525-D1B4-4CA4-A1C8-ABE6F2F6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C39B7-D453-4435-84B5-2E6D58C9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C505F-BA88-459F-B2F8-A46EF22E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FECA-BA73-42B6-9A01-670C5B9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7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93D1-1AD8-425D-A103-98A60DEE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8B869-469D-4080-B732-1F6833DA3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B9B44-DB6A-4BA6-98EC-19234568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48951A-FBE0-49BE-805C-D5EF41BF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B23CE1-18AA-454D-BE71-951DA522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B2E8F-D1F6-44DB-B8D2-C91C5CF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27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3F99-42D4-4A54-B02C-19C4698A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965EF-76C5-4CA0-BE94-4F8091FB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D023DC-D9AA-4BDF-B92D-1C446BF9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CB0278-77C9-4931-BACD-EACFC6C78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A07327-52A7-43EB-99E8-C87688EC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10E51B-9085-45D8-AECF-428FFB61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0933A-5392-4A01-A963-CD3D95DF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5EC99D-88A3-46D3-85AC-D8DA8B29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0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CDC60-4415-47EE-9990-4E98C0E8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617CE6-8105-4A86-BEA0-2CD2AF21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2FD59-5CCD-4D07-993C-8CDF91F8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182A18-D0F1-421F-9318-88A62E1A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6D96A-426F-4C14-8D27-9324EDA0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59380-57F8-4B1B-B64D-40434137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78F8C6-7893-4ECB-AC6A-FEB79A65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7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CB73-A425-4D62-9698-FF1E5856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A649D-DC82-4575-9837-14B14386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F7551-DBFD-4B2A-BADD-379E8D2B7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86DFE-1210-42D7-99DC-3DF0C301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F25BB1-D210-4781-9D9A-AECE621A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EE4B44-4BA6-4B7E-A50D-FF17A8C3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8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8B62-2402-4151-93D8-7015A775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7D0CC6-24F4-483F-93A0-E6FD587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A8DE01-6CF0-4644-8E79-23CECCF8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00003-C8CB-48AF-8D0A-99CB3669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15C29-78F7-42C8-B048-7C5A8196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C9AD0C-BB3F-4EE3-8D26-A20C3ACF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1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A86566-17FD-4963-BDC8-3469738F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32806-7337-443F-B5D9-0BCD7F07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1507E-31DF-4BF4-B2B7-F4657A3F7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C593F-6CEF-4B8B-AEC3-CEA2F29A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14CF8-04FC-4D16-B858-D7E2EBC6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F2428-EE7A-4B8F-8B85-506A2688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1121228"/>
            <a:ext cx="4876800" cy="4876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955282C-F7A4-4E46-9F4F-B2514C22A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51742"/>
            <a:ext cx="1538514" cy="15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081BA6-CA4D-4630-B208-BF9B39AE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9" b="13306"/>
          <a:stretch/>
        </p:blipFill>
        <p:spPr>
          <a:xfrm>
            <a:off x="2671988" y="1059544"/>
            <a:ext cx="6635297" cy="48042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BBC4CF-A0BF-4102-8A2B-4C0DDDAE4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38" y="1926290"/>
            <a:ext cx="2301382" cy="18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BEEE97-D4F5-4ADB-BC79-6C454DBE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1217191"/>
            <a:ext cx="5799546" cy="46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4FF517-AEC2-4E56-9A9A-EB35C3C3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6" y="870511"/>
            <a:ext cx="6226627" cy="48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7E99CD-675D-42A3-9CAF-B02C1AFF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957943"/>
            <a:ext cx="7431440" cy="46513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A675EC-0DEE-47B0-8291-1094C3E2A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81" y="0"/>
            <a:ext cx="573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7E11ED-D3E3-4CFC-98A6-7BFF680F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504144"/>
            <a:ext cx="59055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6B3F95-9141-48CD-B3A9-047A3F602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09" y="1099911"/>
            <a:ext cx="7622781" cy="4351338"/>
          </a:xfrm>
        </p:spPr>
      </p:pic>
    </p:spTree>
    <p:extLst>
      <p:ext uri="{BB962C8B-B14F-4D97-AF65-F5344CB8AC3E}">
        <p14:creationId xmlns:p14="http://schemas.microsoft.com/office/powerpoint/2010/main" val="415798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E32963A-8B46-4B2F-82B0-EDDA5960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FDFB7D-19CE-436E-BECB-36B711E3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74" y="1053559"/>
            <a:ext cx="8129852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133FF7-EDD6-48CD-9FE0-8B46FA1C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985962"/>
            <a:ext cx="5067300" cy="2886075"/>
          </a:xfrm>
          <a:prstGeom prst="rect">
            <a:avLst/>
          </a:prstGeom>
        </p:spPr>
      </p:pic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AA384D7C-81E4-48BF-8612-A0B5ADC406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74057"/>
            <a:ext cx="7620000" cy="397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Imagen relacionada">
            <a:extLst>
              <a:ext uri="{FF2B5EF4-FFF2-40B4-BE49-F238E27FC236}">
                <a16:creationId xmlns:a16="http://schemas.microsoft.com/office/drawing/2014/main" id="{F36B9594-22F6-44BA-913F-4754C75429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7" y="1277258"/>
            <a:ext cx="541382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para almacen png">
            <a:extLst>
              <a:ext uri="{FF2B5EF4-FFF2-40B4-BE49-F238E27FC236}">
                <a16:creationId xmlns:a16="http://schemas.microsoft.com/office/drawing/2014/main" id="{1074A106-90EA-4E68-A714-8CDC4460CE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87" y="1074056"/>
            <a:ext cx="5067299" cy="3309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F2428-EE7A-4B8F-8B85-506A2688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1121228"/>
            <a:ext cx="4876800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7E777B-31B9-4D7F-A9B6-AB33C2EF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78" y="2037443"/>
            <a:ext cx="2560865" cy="17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F2428-EE7A-4B8F-8B85-506A2688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1121228"/>
            <a:ext cx="4876800" cy="4876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FFEDA8-A6B9-4050-9809-0210C788E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043" y="2572658"/>
            <a:ext cx="1712684" cy="17126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6C388-9849-451C-ABCD-C7F813A02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25"/>
          <a:stretch/>
        </p:blipFill>
        <p:spPr>
          <a:xfrm>
            <a:off x="4777694" y="2067152"/>
            <a:ext cx="2143125" cy="16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8B05717-B568-4F82-ABAE-5FA95EFF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742950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C9C6749-BCFA-4A9A-9B6A-54BC95A1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294" y="771751"/>
            <a:ext cx="2905125" cy="2905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36CC5D-9FB2-4E57-BFCA-B0C9D0A1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321015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C21D4EF-3F00-4316-AB97-B1E22BA9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BF7B05-DBF8-47A1-8DE7-1B4A03E5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57" y="112259"/>
            <a:ext cx="5905500" cy="57626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4BFCBB-7BF6-4238-94DA-834D8886D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14" y="2413000"/>
            <a:ext cx="4299857" cy="42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20CE7D-A7FD-4FD7-A1EA-AE4F361C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F68DF1-5565-4980-9EB0-231A26D7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93" y="1190171"/>
            <a:ext cx="6475738" cy="4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</Words>
  <Application>Microsoft Office PowerPoint</Application>
  <PresentationFormat>Panorámica</PresentationFormat>
  <Paragraphs>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Familia-InaganMaca</dc:creator>
  <cp:lastModifiedBy>Familia-InaganMaca</cp:lastModifiedBy>
  <cp:revision>11</cp:revision>
  <dcterms:created xsi:type="dcterms:W3CDTF">2019-07-27T00:57:33Z</dcterms:created>
  <dcterms:modified xsi:type="dcterms:W3CDTF">2019-07-27T03:16:41Z</dcterms:modified>
</cp:coreProperties>
</file>