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28D18-B444-BFCF-DA1F-7C5A8DA63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1E281-409A-2801-4911-C9A685589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08220-9AA6-75A7-40B8-6CD076C34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46513-3D9D-42B0-AC8E-5AC3F4FF8D1E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5BF6F-C0BA-81B5-1DE1-10417C8F0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7E1ED-A78C-D67B-0364-791CF739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DDF1-CE8D-4C20-A945-F204F5D31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31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32A2C-0631-F4C0-71AC-10F8E2A16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D6144-667B-3029-75FE-5D387B0AB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2247F-8B5C-93B7-5BD5-95B03B6CF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46513-3D9D-42B0-AC8E-5AC3F4FF8D1E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07A3B-B49D-8510-D31A-4671CC64A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F5B58-D0F0-CF97-8187-1A1294227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DDF1-CE8D-4C20-A945-F204F5D31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42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27CA33-A19E-EB79-6E03-40264D575C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D5A971-E5BE-CD93-FE36-0BC687DDF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67918-D332-11F0-A327-F5898A53C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46513-3D9D-42B0-AC8E-5AC3F4FF8D1E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3F7CE-46FA-1861-5634-564BC2462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F5EE9-C818-E328-0B40-13F2D691B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DDF1-CE8D-4C20-A945-F204F5D31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71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75D47-E56C-3B22-5326-5A0F46C53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335D0-8C17-4633-A65D-61B91A521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E7E19-D318-B263-A0DF-FADBC0DE2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46513-3D9D-42B0-AC8E-5AC3F4FF8D1E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FF4F5-FD7B-D9D0-F845-5D641AF7E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2DBA3-3732-92EF-8954-C1A035893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DDF1-CE8D-4C20-A945-F204F5D31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18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BFFBF-F57A-C4E8-4372-5EA0EC37B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3C467-C1B0-E561-E533-5E12CAB77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0EFF0-E8CF-3547-04FF-6D401C9DD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46513-3D9D-42B0-AC8E-5AC3F4FF8D1E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32D20-158D-6901-BAD1-23E29B144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528DB-0D22-E8BC-7C7A-3DCE89C12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DDF1-CE8D-4C20-A945-F204F5D31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4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BBA6-74EE-6FB1-5CD9-4716FC1C6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77EFB-12FF-A682-099B-E54DD4BEF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C4CAE0-7E2A-B7EB-2F9C-5ACA4FA1E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DF7C8-81F5-B02B-0CF9-32C7AF64D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46513-3D9D-42B0-AC8E-5AC3F4FF8D1E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D62317-D870-F74D-BC96-0FF90314B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9DEBC-A01F-210B-3124-0B3C27FE8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DDF1-CE8D-4C20-A945-F204F5D31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62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E0999-5CC5-7AE0-6578-52A45141C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9BD27-ABAD-5874-EBE8-00F964BBE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F65A9-4733-4D59-E06D-D117D102B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EA1AFA-09C4-43D3-9F89-FF58EAA59A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B05B65-205D-DBF2-B4E8-D6CA4F709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A4105A-11EA-DC29-8078-275CDD6AD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46513-3D9D-42B0-AC8E-5AC3F4FF8D1E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2D8B89-EE29-255F-8B10-14D38338B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C38239-5884-0274-94BE-E94CA8F87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DDF1-CE8D-4C20-A945-F204F5D31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55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AFE36-9963-8270-9A45-BF624753A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B069D2-992D-9AC0-D93E-8397B6D41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46513-3D9D-42B0-AC8E-5AC3F4FF8D1E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FD3C3-42FD-D4B4-35F6-E6507FFAC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D02298-EA58-E632-CDEC-CDDA10424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DDF1-CE8D-4C20-A945-F204F5D31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52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902581-2B21-4C47-D815-F786C7A45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46513-3D9D-42B0-AC8E-5AC3F4FF8D1E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FD97B3-06D3-3EEA-4935-6E7224B75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5C15F-FC95-C07B-ECF4-2A0BCBB89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DDF1-CE8D-4C20-A945-F204F5D31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6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EA32A-E829-A977-E8E5-1D7DF644A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6E89-6ED8-3F9A-DE4B-61E124EA8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0A198-FDFC-F2E1-57DE-8C02151A3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989FF-241C-4C27-7587-502F99DC1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46513-3D9D-42B0-AC8E-5AC3F4FF8D1E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8F768-E223-5905-51ED-BDA507460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6162B-B2D8-493D-6F86-058B5B206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DDF1-CE8D-4C20-A945-F204F5D31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23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05CBB-A580-17F5-E114-272F52E11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3A934C-00FD-5902-043D-E19979A296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786A3A-F1A6-3E01-E74C-0774CF4DF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FCD76-4756-4F2B-2260-2B3111A07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46513-3D9D-42B0-AC8E-5AC3F4FF8D1E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EDD33-2839-2A5A-5E12-B516FF713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1398E-82B7-A4DF-2805-2A910B64D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DDF1-CE8D-4C20-A945-F204F5D31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49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BCBDDC-E62A-50FD-8833-84E021890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2052B-255A-94E7-249A-86B0E20CD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88F4A-974C-31AD-4DEA-6886185901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C46513-3D9D-42B0-AC8E-5AC3F4FF8D1E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92B8F-C3F5-A8FD-A85D-4099A5C80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E2A59-D90C-2C07-3E4B-6824258F2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E8DDF1-CE8D-4C20-A945-F204F5D31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70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18700-D187-7974-68D6-8683C9A6D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labels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D7814F-8D76-A9DF-41C4-A9ACD32E6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2455"/>
            <a:ext cx="5564832" cy="29723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B11767-4CD0-A561-4724-0B4EDED22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15862"/>
            <a:ext cx="5325718" cy="287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886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75199-42FD-13D3-F1D0-9E99AD777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 labels (no noise)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BAB6ED-4164-DC86-EB1D-344C77E9A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73" y="1898446"/>
            <a:ext cx="5383537" cy="28603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D3B53A-E44B-647C-6866-12CF5C513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147" y="1898446"/>
            <a:ext cx="4938345" cy="271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94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0FF25-5D2E-039F-E36C-2C9CE5EE8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 labels (Noise </a:t>
            </a:r>
            <a:r>
              <a:rPr lang="en-US" dirty="0" err="1"/>
              <a:t>stdev</a:t>
            </a:r>
            <a:r>
              <a:rPr lang="en-US" dirty="0"/>
              <a:t> = 0.5*signal)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CF8664-9BF8-1B9E-2BE3-06F84CB0C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21" y="1774438"/>
            <a:ext cx="5821121" cy="31373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13DD8-5A38-FE13-E538-6E808C4C2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141" y="1774438"/>
            <a:ext cx="5665521" cy="306362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78B16E-D981-B2CD-1043-BE7CE9DAD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22605"/>
            <a:ext cx="10515600" cy="1054357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Final Test </a:t>
            </a:r>
            <a:r>
              <a:rPr lang="en-US" dirty="0"/>
              <a:t>Accuracy: 99.00%</a:t>
            </a:r>
          </a:p>
        </p:txBody>
      </p:sp>
    </p:spTree>
    <p:extLst>
      <p:ext uri="{BB962C8B-B14F-4D97-AF65-F5344CB8AC3E}">
        <p14:creationId xmlns:p14="http://schemas.microsoft.com/office/powerpoint/2010/main" val="1317195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E27BF-A2A8-40CE-7F9A-17F0CD520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4B030-179C-6DDE-AC81-3CEAE0947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34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24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Randomized labels</vt:lpstr>
      <vt:lpstr>Correct labels (no noise)</vt:lpstr>
      <vt:lpstr>Correct labels (Noise stdev = 0.5*signal)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Itkis</dc:creator>
  <cp:lastModifiedBy>Daniel Itkis</cp:lastModifiedBy>
  <cp:revision>2</cp:revision>
  <dcterms:created xsi:type="dcterms:W3CDTF">2025-01-06T11:15:26Z</dcterms:created>
  <dcterms:modified xsi:type="dcterms:W3CDTF">2025-01-06T12:00:38Z</dcterms:modified>
</cp:coreProperties>
</file>