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6" r:id="rId5"/>
    <p:sldId id="272" r:id="rId6"/>
    <p:sldId id="261" r:id="rId7"/>
    <p:sldId id="267" r:id="rId8"/>
    <p:sldId id="263" r:id="rId9"/>
    <p:sldId id="268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38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40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77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01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49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32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46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3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6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67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0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0C1B228-0FE2-407A-82D1-DB7369E17765}" type="datetimeFigureOut">
              <a:rPr lang="es-MX" smtClean="0"/>
              <a:t>12/12/2019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D6B139A-24B7-4D5C-B6C4-4685E7DFBFD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4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DCC88D-5371-4F81-906B-F5161713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4800" dirty="0" err="1">
                <a:solidFill>
                  <a:schemeClr val="tx2"/>
                </a:solidFill>
              </a:rPr>
              <a:t>lOVEMATCH</a:t>
            </a:r>
            <a:r>
              <a:rPr lang="es-MX" sz="4800" dirty="0">
                <a:solidFill>
                  <a:schemeClr val="tx2"/>
                </a:solidFill>
              </a:rPr>
              <a:t>: matching-markets bajo un modelo basado en agentes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E8848-0008-4F77-9806-AA846EF4E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s-MX" sz="2000" dirty="0">
                <a:solidFill>
                  <a:schemeClr val="tx2"/>
                </a:solidFill>
              </a:rPr>
              <a:t>Daniel Juárez Bautista</a:t>
            </a:r>
          </a:p>
          <a:p>
            <a:pPr algn="r"/>
            <a:r>
              <a:rPr lang="es-MX" sz="2000" dirty="0">
                <a:solidFill>
                  <a:schemeClr val="tx2"/>
                </a:solidFill>
              </a:rPr>
              <a:t>Edgar Robles Díaz</a:t>
            </a:r>
          </a:p>
          <a:p>
            <a:pPr algn="r"/>
            <a:r>
              <a:rPr lang="es-MX" sz="2000" dirty="0">
                <a:solidFill>
                  <a:schemeClr val="tx2"/>
                </a:solidFill>
              </a:rPr>
              <a:t>Luís Eduardo García ÁVALOS</a:t>
            </a:r>
          </a:p>
          <a:p>
            <a:pPr algn="r"/>
            <a:r>
              <a:rPr lang="es-MX" sz="2000" dirty="0">
                <a:solidFill>
                  <a:schemeClr val="tx2"/>
                </a:solidFill>
              </a:rPr>
              <a:t>CIDE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67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4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9375C89-7B89-433F-9F29-95BFA9DA9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3" t="41824" r="9178" b="5731"/>
          <a:stretch/>
        </p:blipFill>
        <p:spPr>
          <a:xfrm>
            <a:off x="643467" y="1538165"/>
            <a:ext cx="10905066" cy="37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4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74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7EB7D8-03C3-4559-BCDB-C41840862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8" t="28117" r="10000" b="16331"/>
          <a:stretch/>
        </p:blipFill>
        <p:spPr>
          <a:xfrm>
            <a:off x="643467" y="1428568"/>
            <a:ext cx="10905066" cy="40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B74EFE3-5FDA-40E0-8AE5-62E244942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4" t="33052" r="45137" b="10665"/>
          <a:stretch/>
        </p:blipFill>
        <p:spPr>
          <a:xfrm>
            <a:off x="2371683" y="643467"/>
            <a:ext cx="74486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7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194F2-8F9E-4346-850B-56F0C28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88100-AE6F-4909-9976-949EF358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diferencia de los modelos estáticos, aquí observamos que la experiencia y el emparejamiento del individuo depende del camino que recorre y con quién se encuentra</a:t>
            </a:r>
          </a:p>
          <a:p>
            <a:endParaRPr lang="es-MX" dirty="0"/>
          </a:p>
          <a:p>
            <a:r>
              <a:rPr lang="es-MX" dirty="0"/>
              <a:t>Que todos los individuos se emparejen no depende sólo de que la proporción sea de 0.5</a:t>
            </a:r>
          </a:p>
        </p:txBody>
      </p:sp>
    </p:spTree>
    <p:extLst>
      <p:ext uri="{BB962C8B-B14F-4D97-AF65-F5344CB8AC3E}">
        <p14:creationId xmlns:p14="http://schemas.microsoft.com/office/powerpoint/2010/main" val="388373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4D5B-FE87-4D0A-AFF9-508373EF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A65F5-4FCD-47F9-A501-6CC6A7C1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5695"/>
            <a:ext cx="10353762" cy="4040149"/>
          </a:xfrm>
        </p:spPr>
        <p:txBody>
          <a:bodyPr>
            <a:normAutofit/>
          </a:bodyPr>
          <a:lstStyle/>
          <a:p>
            <a:r>
              <a:rPr lang="es-MX" dirty="0"/>
              <a:t>Resultados limitados a modelos estáticos con representaciones alejadas de la realidad</a:t>
            </a:r>
          </a:p>
          <a:p>
            <a:endParaRPr lang="es-MX" dirty="0"/>
          </a:p>
          <a:p>
            <a:r>
              <a:rPr lang="es-MX" dirty="0"/>
              <a:t>Características de los matching-markets:</a:t>
            </a:r>
          </a:p>
          <a:p>
            <a:pPr lvl="1"/>
            <a:r>
              <a:rPr lang="es-MX" dirty="0"/>
              <a:t>Fricción</a:t>
            </a:r>
          </a:p>
          <a:p>
            <a:pPr lvl="1"/>
            <a:r>
              <a:rPr lang="es-MX" dirty="0"/>
              <a:t>Conocimiento perfecto</a:t>
            </a:r>
          </a:p>
          <a:p>
            <a:pPr lvl="1"/>
            <a:r>
              <a:rPr lang="es-MX" dirty="0"/>
              <a:t>Características observables y deseadas</a:t>
            </a:r>
          </a:p>
          <a:p>
            <a:endParaRPr lang="es-MX" dirty="0"/>
          </a:p>
          <a:p>
            <a:r>
              <a:rPr lang="es-MX" dirty="0"/>
              <a:t>Agrupación 1:1, aunque en los matching markets pueden ser de 1:n o n:n. </a:t>
            </a:r>
          </a:p>
          <a:p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9F17FC1-F15C-4D6F-9C35-3AC2B6A5FAD3}"/>
              </a:ext>
            </a:extLst>
          </p:cNvPr>
          <p:cNvSpPr txBox="1">
            <a:spLocks/>
          </p:cNvSpPr>
          <p:nvPr/>
        </p:nvSpPr>
        <p:spPr>
          <a:xfrm>
            <a:off x="2113464" y="5142043"/>
            <a:ext cx="7965071" cy="13468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endParaRPr lang="es-MX" sz="2200" b="1" dirty="0"/>
          </a:p>
        </p:txBody>
      </p:sp>
    </p:spTree>
    <p:extLst>
      <p:ext uri="{BB962C8B-B14F-4D97-AF65-F5344CB8AC3E}">
        <p14:creationId xmlns:p14="http://schemas.microsoft.com/office/powerpoint/2010/main" val="277033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8B807-AFE9-4416-9D57-0E4E4A20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89" y="1113764"/>
            <a:ext cx="3738325" cy="4624327"/>
          </a:xfrm>
        </p:spPr>
        <p:txBody>
          <a:bodyPr anchor="ctr">
            <a:normAutofit/>
          </a:bodyPr>
          <a:lstStyle/>
          <a:p>
            <a:r>
              <a:rPr lang="es-MX" sz="3200" dirty="0">
                <a:solidFill>
                  <a:srgbClr val="FFFFFF"/>
                </a:solidFill>
              </a:rPr>
              <a:t>Características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2173F1-8AB2-47FD-A7CF-6F47D107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s-MX" dirty="0"/>
              <a:t>Dos tipos de individuos</a:t>
            </a:r>
          </a:p>
          <a:p>
            <a:pPr lvl="1"/>
            <a:r>
              <a:rPr lang="es-MX" dirty="0"/>
              <a:t>Cada uno con dos características y niveles deseados de esas mismas características. </a:t>
            </a:r>
          </a:p>
          <a:p>
            <a:endParaRPr lang="es-MX" i="1" dirty="0"/>
          </a:p>
          <a:p>
            <a:r>
              <a:rPr lang="es-MX" dirty="0">
                <a:effectLst/>
              </a:rPr>
              <a:t>El mercado se desarrolla lo antes posible (</a:t>
            </a:r>
            <a:r>
              <a:rPr lang="es-MX" dirty="0" err="1">
                <a:effectLst/>
              </a:rPr>
              <a:t>unravelling</a:t>
            </a:r>
            <a:r>
              <a:rPr lang="es-MX" dirty="0">
                <a:effectLst/>
              </a:rPr>
              <a:t>) y sin fricciones</a:t>
            </a:r>
          </a:p>
          <a:p>
            <a:endParaRPr lang="es-MX" i="1" dirty="0">
              <a:effectLst/>
            </a:endParaRPr>
          </a:p>
          <a:p>
            <a:r>
              <a:rPr lang="es-MX" dirty="0"/>
              <a:t>Los individuos se mueven de manera aleatoria, observan características de aquellos en el mismo </a:t>
            </a:r>
            <a:r>
              <a:rPr lang="es-MX" dirty="0" err="1"/>
              <a:t>grid</a:t>
            </a:r>
            <a:r>
              <a:rPr lang="es-MX" dirty="0"/>
              <a:t> y deciden si emparejarse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2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738A611-C864-4A42-95CE-394A7800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46" b="15168"/>
          <a:stretch/>
        </p:blipFill>
        <p:spPr>
          <a:xfrm>
            <a:off x="643467" y="656780"/>
            <a:ext cx="10905066" cy="55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7BE61343-2BF2-450A-97E2-6014A3D3E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0" t="5163" r="9062" b="3311"/>
          <a:stretch/>
        </p:blipFill>
        <p:spPr>
          <a:xfrm>
            <a:off x="3069449" y="643467"/>
            <a:ext cx="605310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1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9D01BD4-D715-47C5-936E-D17703C9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40C8FB-419B-42F3-8B21-C504BAFB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78001" cy="3903332"/>
          </a:xfrm>
        </p:spPr>
        <p:txBody>
          <a:bodyPr anchor="t">
            <a:normAutofit/>
          </a:bodyPr>
          <a:lstStyle/>
          <a:p>
            <a:r>
              <a:rPr lang="es-MX" sz="4000" dirty="0">
                <a:solidFill>
                  <a:schemeClr val="tx1">
                    <a:lumMod val="95000"/>
                  </a:schemeClr>
                </a:solidFill>
              </a:rPr>
              <a:t>Resultados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095A5C-C0E1-442D-A262-3354333CA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5303520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84CF81-7E80-4D00-BC0F-A2166793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7287" y="457200"/>
            <a:ext cx="53035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Marcador de contenido 2">
            <a:extLst>
              <a:ext uri="{FF2B5EF4-FFF2-40B4-BE49-F238E27FC236}">
                <a16:creationId xmlns:a16="http://schemas.microsoft.com/office/drawing/2014/main" id="{75875F72-0A5F-4712-B3C0-98F337D0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288" y="1005841"/>
            <a:ext cx="5303520" cy="5394960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s-MX" sz="2000" dirty="0"/>
              <a:t>Tres simulaciones:</a:t>
            </a:r>
          </a:p>
          <a:p>
            <a:endParaRPr lang="es-MX" sz="2000" dirty="0"/>
          </a:p>
          <a:p>
            <a:pPr lvl="1"/>
            <a:r>
              <a:rPr lang="es-MX" sz="2000" dirty="0"/>
              <a:t>Good:  expectativas con media 0.5 y desviación de 0.6, características con media 1 y desviación de 0.3</a:t>
            </a:r>
          </a:p>
          <a:p>
            <a:pPr lvl="1"/>
            <a:endParaRPr lang="es-MX" sz="2000" dirty="0"/>
          </a:p>
          <a:p>
            <a:pPr lvl="1"/>
            <a:r>
              <a:rPr lang="es-MX" sz="2000" dirty="0" err="1"/>
              <a:t>Greedy</a:t>
            </a:r>
            <a:r>
              <a:rPr lang="es-MX" sz="2000" dirty="0"/>
              <a:t>: media de 1 y desviación de 0.3 para expectativas y media de 0.7 con desviación de 0.3 para las características</a:t>
            </a:r>
          </a:p>
          <a:p>
            <a:pPr lvl="1"/>
            <a:endParaRPr lang="es-MX" sz="2000" dirty="0"/>
          </a:p>
          <a:p>
            <a:pPr lvl="1"/>
            <a:r>
              <a:rPr lang="es-MX" sz="2000" dirty="0" err="1"/>
              <a:t>Unbalanced</a:t>
            </a:r>
            <a:r>
              <a:rPr lang="es-MX" sz="2000" dirty="0"/>
              <a:t>: proporción entre tipos de 0.8</a:t>
            </a:r>
          </a:p>
        </p:txBody>
      </p:sp>
    </p:spTree>
    <p:extLst>
      <p:ext uri="{BB962C8B-B14F-4D97-AF65-F5344CB8AC3E}">
        <p14:creationId xmlns:p14="http://schemas.microsoft.com/office/powerpoint/2010/main" val="1668136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D9529116-CB72-4826-B161-CA6FD13B0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" t="18798" r="4555" b="44289"/>
          <a:stretch/>
        </p:blipFill>
        <p:spPr>
          <a:xfrm>
            <a:off x="643467" y="2149139"/>
            <a:ext cx="10905066" cy="25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4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9A52A2-7D5A-4245-BFF8-575F8569B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8" t="34300" r="23168" b="26228"/>
          <a:stretch/>
        </p:blipFill>
        <p:spPr>
          <a:xfrm>
            <a:off x="643467" y="1500454"/>
            <a:ext cx="10905066" cy="38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5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74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2C431EF-84A8-4AD5-9C09-79A17312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0" t="28300" r="10205" b="16330"/>
          <a:stretch/>
        </p:blipFill>
        <p:spPr>
          <a:xfrm>
            <a:off x="643467" y="1403324"/>
            <a:ext cx="10905066" cy="40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469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210</Words>
  <Application>Microsoft Office PowerPoint</Application>
  <PresentationFormat>Panorámica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Dividendo</vt:lpstr>
      <vt:lpstr>lOVEMATCH: matching-markets bajo un modelo basado en agentes</vt:lpstr>
      <vt:lpstr>Contexto</vt:lpstr>
      <vt:lpstr>Características </vt:lpstr>
      <vt:lpstr>Presentación de PowerPoint</vt:lpstr>
      <vt:lpstr>Presentación de PowerPoint</vt:lpstr>
      <vt:lpstr>Resultados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lOVEMATCH: matching-markets bajo un modelo basado en agentes</dc:title>
  <dc:creator>Daniel Juarez</dc:creator>
  <cp:lastModifiedBy>Daniel Juarez</cp:lastModifiedBy>
  <cp:revision>1</cp:revision>
  <dcterms:created xsi:type="dcterms:W3CDTF">2019-12-13T03:44:13Z</dcterms:created>
  <dcterms:modified xsi:type="dcterms:W3CDTF">2019-12-13T03:48:26Z</dcterms:modified>
</cp:coreProperties>
</file>