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6"/>
  </p:notesMasterIdLst>
  <p:handoutMasterIdLst>
    <p:handoutMasterId r:id="rId57"/>
  </p:handoutMasterIdLst>
  <p:sldIdLst>
    <p:sldId id="256" r:id="rId2"/>
    <p:sldId id="291" r:id="rId3"/>
    <p:sldId id="257" r:id="rId4"/>
    <p:sldId id="274" r:id="rId5"/>
    <p:sldId id="294" r:id="rId6"/>
    <p:sldId id="259" r:id="rId7"/>
    <p:sldId id="318" r:id="rId8"/>
    <p:sldId id="319" r:id="rId9"/>
    <p:sldId id="320" r:id="rId10"/>
    <p:sldId id="321" r:id="rId11"/>
    <p:sldId id="315" r:id="rId12"/>
    <p:sldId id="280" r:id="rId13"/>
    <p:sldId id="279" r:id="rId14"/>
    <p:sldId id="311" r:id="rId15"/>
    <p:sldId id="316" r:id="rId16"/>
    <p:sldId id="317" r:id="rId17"/>
    <p:sldId id="283" r:id="rId18"/>
    <p:sldId id="285" r:id="rId19"/>
    <p:sldId id="286" r:id="rId20"/>
    <p:sldId id="310" r:id="rId21"/>
    <p:sldId id="290" r:id="rId22"/>
    <p:sldId id="295" r:id="rId23"/>
    <p:sldId id="298" r:id="rId24"/>
    <p:sldId id="301" r:id="rId25"/>
    <p:sldId id="300" r:id="rId26"/>
    <p:sldId id="299" r:id="rId27"/>
    <p:sldId id="304" r:id="rId28"/>
    <p:sldId id="305" r:id="rId29"/>
    <p:sldId id="303" r:id="rId30"/>
    <p:sldId id="302" r:id="rId31"/>
    <p:sldId id="306" r:id="rId32"/>
    <p:sldId id="307" r:id="rId33"/>
    <p:sldId id="308" r:id="rId34"/>
    <p:sldId id="309" r:id="rId35"/>
    <p:sldId id="282" r:id="rId36"/>
    <p:sldId id="296" r:id="rId37"/>
    <p:sldId id="297" r:id="rId38"/>
    <p:sldId id="287" r:id="rId39"/>
    <p:sldId id="288" r:id="rId40"/>
    <p:sldId id="263" r:id="rId41"/>
    <p:sldId id="272" r:id="rId42"/>
    <p:sldId id="278" r:id="rId43"/>
    <p:sldId id="260" r:id="rId44"/>
    <p:sldId id="261" r:id="rId45"/>
    <p:sldId id="275" r:id="rId46"/>
    <p:sldId id="276" r:id="rId47"/>
    <p:sldId id="265" r:id="rId48"/>
    <p:sldId id="269" r:id="rId49"/>
    <p:sldId id="266" r:id="rId50"/>
    <p:sldId id="270" r:id="rId51"/>
    <p:sldId id="267" r:id="rId52"/>
    <p:sldId id="268" r:id="rId53"/>
    <p:sldId id="271" r:id="rId54"/>
    <p:sldId id="273" r:id="rId55"/>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71" autoAdjust="0"/>
  </p:normalViewPr>
  <p:slideViewPr>
    <p:cSldViewPr>
      <p:cViewPr varScale="1">
        <p:scale>
          <a:sx n="70" d="100"/>
          <a:sy n="70" d="100"/>
        </p:scale>
        <p:origin x="1350"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3A080199-5708-4D95-BDC6-677CE1E53018}" srcId="{B4BBFA07-05DD-4CDD-AC39-6342607DC2A1}" destId="{360394FA-829F-403E-9AF0-5F6CF96DFD1E}" srcOrd="3" destOrd="0" parTransId="{A75ACD84-8BFD-4E17-B22A-BCE08E0C1060}" sibTransId="{47CD002A-17EB-41C8-A521-C511E59926EB}"/>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324743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18</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22</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35</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38</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39</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54</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41969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8885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23072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4.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4" name="Grafik 3"/>
          <p:cNvPicPr>
            <a:picLocks noChangeAspect="1"/>
          </p:cNvPicPr>
          <p:nvPr/>
        </p:nvPicPr>
        <p:blipFill>
          <a:blip r:embed="rId3"/>
          <a:stretch>
            <a:fillRect/>
          </a:stretch>
        </p:blipFill>
        <p:spPr>
          <a:xfrm>
            <a:off x="823912" y="2115269"/>
            <a:ext cx="7496175" cy="4410075"/>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35128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4" name="Grafik 3"/>
          <p:cNvPicPr>
            <a:picLocks noChangeAspect="1"/>
          </p:cNvPicPr>
          <p:nvPr/>
        </p:nvPicPr>
        <p:blipFill>
          <a:blip r:embed="rId2"/>
          <a:stretch>
            <a:fillRect/>
          </a:stretch>
        </p:blipFill>
        <p:spPr>
          <a:xfrm>
            <a:off x="4829610"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val="1541884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Fachliches Klassenmodell</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170919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6350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52615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126092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248090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265984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253885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395696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256606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265726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17626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33723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val="2157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51136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36758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16748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43264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201136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24115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17394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61516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val="4281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24387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60091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339581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val="131371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val="220437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54</a:t>
            </a:fld>
            <a:endParaRPr lang="de-DE" dirty="0"/>
          </a:p>
        </p:txBody>
      </p:sp>
    </p:spTree>
    <p:extLst>
      <p:ext uri="{BB962C8B-B14F-4D97-AF65-F5344CB8AC3E}">
        <p14:creationId xmlns:p14="http://schemas.microsoft.com/office/powerpoint/2010/main" val="272638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611560" y="1765563"/>
            <a:ext cx="7828989" cy="4601946"/>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4" name="Grafik 3"/>
          <p:cNvPicPr>
            <a:picLocks noChangeAspect="1"/>
          </p:cNvPicPr>
          <p:nvPr/>
        </p:nvPicPr>
        <p:blipFill>
          <a:blip r:embed="rId4"/>
          <a:stretch>
            <a:fillRect/>
          </a:stretch>
        </p:blipFill>
        <p:spPr>
          <a:xfrm>
            <a:off x="623779" y="1556792"/>
            <a:ext cx="7404605" cy="4655845"/>
          </a:xfrm>
          <a:prstGeom prst="rect">
            <a:avLst/>
          </a:prstGeom>
        </p:spPr>
      </p:pic>
    </p:spTree>
    <p:extLst>
      <p:ext uri="{BB962C8B-B14F-4D97-AF65-F5344CB8AC3E}">
        <p14:creationId xmlns:p14="http://schemas.microsoft.com/office/powerpoint/2010/main" val="27013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57200" y="2204864"/>
            <a:ext cx="3259562" cy="2520280"/>
          </a:xfrm>
          <a:prstGeom prst="rect">
            <a:avLst/>
          </a:prstGeom>
        </p:spPr>
      </p:pic>
      <p:pic>
        <p:nvPicPr>
          <p:cNvPr id="7" name="Grafik 6"/>
          <p:cNvPicPr>
            <a:picLocks noChangeAspect="1"/>
          </p:cNvPicPr>
          <p:nvPr/>
        </p:nvPicPr>
        <p:blipFill>
          <a:blip r:embed="rId4"/>
          <a:stretch>
            <a:fillRect/>
          </a:stretch>
        </p:blipFill>
        <p:spPr>
          <a:xfrm>
            <a:off x="790017" y="1986830"/>
            <a:ext cx="8175978" cy="2956347"/>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6" name="Grafik 5"/>
          <p:cNvPicPr>
            <a:picLocks noChangeAspect="1"/>
          </p:cNvPicPr>
          <p:nvPr/>
        </p:nvPicPr>
        <p:blipFill>
          <a:blip r:embed="rId5"/>
          <a:stretch>
            <a:fillRect/>
          </a:stretch>
        </p:blipFill>
        <p:spPr>
          <a:xfrm>
            <a:off x="805184" y="1762544"/>
            <a:ext cx="7533631" cy="4472785"/>
          </a:xfrm>
          <a:prstGeom prst="rect">
            <a:avLst/>
          </a:prstGeom>
        </p:spPr>
      </p:pic>
    </p:spTree>
    <p:extLst>
      <p:ext uri="{BB962C8B-B14F-4D97-AF65-F5344CB8AC3E}">
        <p14:creationId xmlns:p14="http://schemas.microsoft.com/office/powerpoint/2010/main" val="512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30911" y="2744146"/>
            <a:ext cx="4026856" cy="2962400"/>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4"/>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365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1292</Words>
  <Application>Microsoft Office PowerPoint</Application>
  <PresentationFormat>Bildschirmpräsentation (4:3)</PresentationFormat>
  <Paragraphs>344</Paragraphs>
  <Slides>54</Slides>
  <Notes>22</Notes>
  <HiddenSlides>28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54</vt:i4>
      </vt:variant>
    </vt:vector>
  </HeadingPairs>
  <TitlesOfParts>
    <vt:vector size="60"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PowerPoint-Präsentation</vt:lpstr>
      <vt:lpstr>PowerPoint-Präsentation</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Jenny</cp:lastModifiedBy>
  <cp:revision>126</cp:revision>
  <cp:lastPrinted>2013-10-29T16:14:49Z</cp:lastPrinted>
  <dcterms:created xsi:type="dcterms:W3CDTF">2013-10-17T14:37:24Z</dcterms:created>
  <dcterms:modified xsi:type="dcterms:W3CDTF">2013-10-30T13:57:22Z</dcterms:modified>
</cp:coreProperties>
</file>